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4"/>
  </p:notesMasterIdLst>
  <p:sldIdLst>
    <p:sldId id="256" r:id="rId6"/>
    <p:sldId id="266" r:id="rId7"/>
    <p:sldId id="260" r:id="rId8"/>
    <p:sldId id="284" r:id="rId9"/>
    <p:sldId id="285" r:id="rId10"/>
    <p:sldId id="286" r:id="rId11"/>
    <p:sldId id="287" r:id="rId12"/>
    <p:sldId id="261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0E04-343A-446F-AAD0-1E2D544C3C2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0C12D-50F7-4FBF-89D8-96A070F6B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73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D99B4-89A6-47D4-BF4D-78E71558D90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32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460F1-B57F-4255-9A9A-FF3870E1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0A8FD7-3F41-4C10-A62B-C0CAC427F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A1E9A3-40C2-4AF8-81D8-AEC4BD1B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3C8C77-661E-4D42-8B76-C616D158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00BB27-4D57-4FBD-A7E4-6EFD56AC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1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94288-C753-4067-89CD-445FAE5A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E96364-CA8F-4810-9772-3EFB10703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99A1A1-BD16-4B61-BFEA-E93F446D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974AFE-03A6-432E-8DD5-F85C26D4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44E90C-E162-4F8F-BD70-20EFE89E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39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A4F90B-0745-4935-9F35-48F6C9FAC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D50F6D-9717-4874-B443-A2BC2F296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26280-64D3-4CC2-BB0D-C1E9D1D3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B99E9-0C9B-44B4-8960-E9349FCE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A5CED0-E924-47D7-8ABE-16CDAC84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278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85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9CE574DD-0302-9049-A8CE-513925A780EA}"/>
              </a:ext>
            </a:extLst>
          </p:cNvPr>
          <p:cNvSpPr/>
          <p:nvPr userDrawn="1"/>
        </p:nvSpPr>
        <p:spPr>
          <a:xfrm>
            <a:off x="0" y="3614737"/>
            <a:ext cx="12192000" cy="542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7E0C165-E9F9-4840-A55E-85E035F9C762}"/>
              </a:ext>
            </a:extLst>
          </p:cNvPr>
          <p:cNvSpPr/>
          <p:nvPr userDrawn="1"/>
        </p:nvSpPr>
        <p:spPr>
          <a:xfrm>
            <a:off x="2714965" y="3614737"/>
            <a:ext cx="2252663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DBC98F2-5505-8849-B1A1-BCC58F271B28}"/>
              </a:ext>
            </a:extLst>
          </p:cNvPr>
          <p:cNvSpPr/>
          <p:nvPr userDrawn="1"/>
        </p:nvSpPr>
        <p:spPr>
          <a:xfrm>
            <a:off x="7220291" y="3614737"/>
            <a:ext cx="2252663" cy="542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E0D0970-A906-6743-BCD1-1CA96CCA2FD1}"/>
              </a:ext>
            </a:extLst>
          </p:cNvPr>
          <p:cNvSpPr/>
          <p:nvPr userDrawn="1"/>
        </p:nvSpPr>
        <p:spPr>
          <a:xfrm>
            <a:off x="4967628" y="3614737"/>
            <a:ext cx="2252663" cy="542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7D9DE41-942B-1443-9CE2-5500F7E5C976}"/>
              </a:ext>
            </a:extLst>
          </p:cNvPr>
          <p:cNvSpPr/>
          <p:nvPr userDrawn="1"/>
        </p:nvSpPr>
        <p:spPr>
          <a:xfrm>
            <a:off x="9472954" y="3614737"/>
            <a:ext cx="2252663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D3A7595-EB2B-C648-A493-178FB31AA325}"/>
              </a:ext>
            </a:extLst>
          </p:cNvPr>
          <p:cNvSpPr/>
          <p:nvPr userDrawn="1"/>
        </p:nvSpPr>
        <p:spPr>
          <a:xfrm>
            <a:off x="462302" y="3614737"/>
            <a:ext cx="2252663" cy="542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DEA580-11AC-B148-BB37-7B865F0A8E8F}"/>
              </a:ext>
            </a:extLst>
          </p:cNvPr>
          <p:cNvSpPr/>
          <p:nvPr userDrawn="1"/>
        </p:nvSpPr>
        <p:spPr>
          <a:xfrm rot="5400000">
            <a:off x="995700" y="4709092"/>
            <a:ext cx="1185865" cy="83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8135F20-1BA2-CC48-9AD1-575655FBD297}"/>
              </a:ext>
            </a:extLst>
          </p:cNvPr>
          <p:cNvSpPr/>
          <p:nvPr userDrawn="1"/>
        </p:nvSpPr>
        <p:spPr>
          <a:xfrm rot="5400000">
            <a:off x="3248363" y="2980302"/>
            <a:ext cx="1185865" cy="83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59050B7-FE72-3B43-B17F-0FA8F3FC1B15}"/>
              </a:ext>
            </a:extLst>
          </p:cNvPr>
          <p:cNvSpPr/>
          <p:nvPr userDrawn="1"/>
        </p:nvSpPr>
        <p:spPr>
          <a:xfrm rot="5400000">
            <a:off x="7753690" y="2980302"/>
            <a:ext cx="1185865" cy="83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7AB8015-61A4-5143-B7A2-757306490700}"/>
              </a:ext>
            </a:extLst>
          </p:cNvPr>
          <p:cNvSpPr/>
          <p:nvPr userDrawn="1"/>
        </p:nvSpPr>
        <p:spPr>
          <a:xfrm rot="5400000">
            <a:off x="10047855" y="4709090"/>
            <a:ext cx="1185865" cy="8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FFD0D0C-12F6-E144-911F-7DC1A344FEBE}"/>
              </a:ext>
            </a:extLst>
          </p:cNvPr>
          <p:cNvSpPr/>
          <p:nvPr userDrawn="1"/>
        </p:nvSpPr>
        <p:spPr>
          <a:xfrm rot="5400000">
            <a:off x="5501027" y="4709091"/>
            <a:ext cx="1185865" cy="8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44ED3F84-1836-C345-90F4-9A4EEC338720}"/>
              </a:ext>
            </a:extLst>
          </p:cNvPr>
          <p:cNvSpPr/>
          <p:nvPr userDrawn="1"/>
        </p:nvSpPr>
        <p:spPr>
          <a:xfrm>
            <a:off x="1503926" y="3807161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EA7896B5-2AFD-9449-AC5A-B85ECF76702D}"/>
              </a:ext>
            </a:extLst>
          </p:cNvPr>
          <p:cNvSpPr/>
          <p:nvPr userDrawn="1"/>
        </p:nvSpPr>
        <p:spPr>
          <a:xfrm>
            <a:off x="3756589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EB429153-142D-3947-AA3B-F53EBD95C3CB}"/>
              </a:ext>
            </a:extLst>
          </p:cNvPr>
          <p:cNvSpPr/>
          <p:nvPr userDrawn="1"/>
        </p:nvSpPr>
        <p:spPr>
          <a:xfrm>
            <a:off x="6012355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FA892962-A7DA-2549-8D21-5543F1249EC3}"/>
              </a:ext>
            </a:extLst>
          </p:cNvPr>
          <p:cNvSpPr/>
          <p:nvPr userDrawn="1"/>
        </p:nvSpPr>
        <p:spPr>
          <a:xfrm>
            <a:off x="8261916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48E11537-4AC0-694D-A631-91A03A138DAF}"/>
              </a:ext>
            </a:extLst>
          </p:cNvPr>
          <p:cNvSpPr/>
          <p:nvPr userDrawn="1"/>
        </p:nvSpPr>
        <p:spPr>
          <a:xfrm>
            <a:off x="10556083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A8CBAFE3-2F54-3C41-B9C8-6580B1E2261A}"/>
              </a:ext>
            </a:extLst>
          </p:cNvPr>
          <p:cNvSpPr/>
          <p:nvPr userDrawn="1"/>
        </p:nvSpPr>
        <p:spPr>
          <a:xfrm>
            <a:off x="9819256" y="4929188"/>
            <a:ext cx="1643062" cy="16430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EBA34F62-9EE1-634F-BD96-1A0F99E0235B}"/>
              </a:ext>
            </a:extLst>
          </p:cNvPr>
          <p:cNvSpPr/>
          <p:nvPr userDrawn="1"/>
        </p:nvSpPr>
        <p:spPr>
          <a:xfrm>
            <a:off x="7483589" y="1257300"/>
            <a:ext cx="1643062" cy="1643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567584B8-9A35-DC42-BBF1-3A455D9C4F3B}"/>
              </a:ext>
            </a:extLst>
          </p:cNvPr>
          <p:cNvSpPr/>
          <p:nvPr userDrawn="1"/>
        </p:nvSpPr>
        <p:spPr>
          <a:xfrm>
            <a:off x="5272427" y="4929188"/>
            <a:ext cx="1643062" cy="1643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C52B9B47-1C71-3444-907E-AE695F961FAF}"/>
              </a:ext>
            </a:extLst>
          </p:cNvPr>
          <p:cNvSpPr/>
          <p:nvPr userDrawn="1"/>
        </p:nvSpPr>
        <p:spPr>
          <a:xfrm>
            <a:off x="767101" y="4929188"/>
            <a:ext cx="1643062" cy="16430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8F2621F7-B63B-054D-9A8B-51C0450F0F07}"/>
              </a:ext>
            </a:extLst>
          </p:cNvPr>
          <p:cNvSpPr/>
          <p:nvPr userDrawn="1"/>
        </p:nvSpPr>
        <p:spPr>
          <a:xfrm>
            <a:off x="3019765" y="1257300"/>
            <a:ext cx="1643062" cy="1643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46" name="Gruppo 6" title="Icona di un uomo">
            <a:extLst>
              <a:ext uri="{FF2B5EF4-FFF2-40B4-BE49-F238E27FC236}">
                <a16:creationId xmlns:a16="http://schemas.microsoft.com/office/drawing/2014/main" id="{650C41D3-AAED-B84A-9ADB-2B1EFFE7C8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13082" y="5331598"/>
            <a:ext cx="851961" cy="851961"/>
            <a:chOff x="3630613" y="2214563"/>
            <a:chExt cx="457200" cy="457200"/>
          </a:xfrm>
          <a:solidFill>
            <a:schemeClr val="bg1"/>
          </a:solidFill>
        </p:grpSpPr>
        <p:sp>
          <p:nvSpPr>
            <p:cNvPr id="47" name="Figura a mano libera 10">
              <a:extLst>
                <a:ext uri="{FF2B5EF4-FFF2-40B4-BE49-F238E27FC236}">
                  <a16:creationId xmlns:a16="http://schemas.microsoft.com/office/drawing/2014/main" id="{6F4D2618-85B6-E64F-A70D-6A1FBF99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613" y="2214563"/>
              <a:ext cx="457200" cy="457200"/>
            </a:xfrm>
            <a:custGeom>
              <a:avLst/>
              <a:gdLst>
                <a:gd name="T0" fmla="*/ 456840 w 1271"/>
                <a:gd name="T1" fmla="*/ 456840 h 1271"/>
                <a:gd name="T2" fmla="*/ 0 w 1271"/>
                <a:gd name="T3" fmla="*/ 456840 h 1271"/>
                <a:gd name="T4" fmla="*/ 0 w 1271"/>
                <a:gd name="T5" fmla="*/ 0 h 1271"/>
                <a:gd name="T6" fmla="*/ 456840 w 1271"/>
                <a:gd name="T7" fmla="*/ 0 h 1271"/>
                <a:gd name="T8" fmla="*/ 456840 w 1271"/>
                <a:gd name="T9" fmla="*/ 456840 h 1271"/>
                <a:gd name="T10" fmla="*/ 44245 w 1271"/>
                <a:gd name="T11" fmla="*/ 414034 h 1271"/>
                <a:gd name="T12" fmla="*/ 411876 w 1271"/>
                <a:gd name="T13" fmla="*/ 414034 h 1271"/>
                <a:gd name="T14" fmla="*/ 411876 w 1271"/>
                <a:gd name="T15" fmla="*/ 42806 h 1271"/>
                <a:gd name="T16" fmla="*/ 44245 w 1271"/>
                <a:gd name="T17" fmla="*/ 42806 h 1271"/>
                <a:gd name="T18" fmla="*/ 44245 w 1271"/>
                <a:gd name="T19" fmla="*/ 414034 h 1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1" h="1271">
                  <a:moveTo>
                    <a:pt x="1270" y="1270"/>
                  </a:moveTo>
                  <a:lnTo>
                    <a:pt x="0" y="127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1270" y="1270"/>
                  </a:lnTo>
                  <a:close/>
                  <a:moveTo>
                    <a:pt x="123" y="1151"/>
                  </a:moveTo>
                  <a:lnTo>
                    <a:pt x="1145" y="1151"/>
                  </a:lnTo>
                  <a:lnTo>
                    <a:pt x="1145" y="119"/>
                  </a:lnTo>
                  <a:lnTo>
                    <a:pt x="123" y="119"/>
                  </a:lnTo>
                  <a:lnTo>
                    <a:pt x="123" y="1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  <p:sp>
          <p:nvSpPr>
            <p:cNvPr id="48" name="Figura a mano libera 11">
              <a:extLst>
                <a:ext uri="{FF2B5EF4-FFF2-40B4-BE49-F238E27FC236}">
                  <a16:creationId xmlns:a16="http://schemas.microsoft.com/office/drawing/2014/main" id="{098204B0-E8AC-A542-B81B-D5DCFDD8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025" y="2295525"/>
              <a:ext cx="207963" cy="293688"/>
            </a:xfrm>
            <a:custGeom>
              <a:avLst/>
              <a:gdLst>
                <a:gd name="T0" fmla="*/ 90826 w 577"/>
                <a:gd name="T1" fmla="*/ 718 h 818"/>
                <a:gd name="T2" fmla="*/ 79653 w 577"/>
                <a:gd name="T3" fmla="*/ 2154 h 818"/>
                <a:gd name="T4" fmla="*/ 68840 w 577"/>
                <a:gd name="T5" fmla="*/ 4308 h 818"/>
                <a:gd name="T6" fmla="*/ 33159 w 577"/>
                <a:gd name="T7" fmla="*/ 21183 h 818"/>
                <a:gd name="T8" fmla="*/ 7569 w 577"/>
                <a:gd name="T9" fmla="*/ 58881 h 818"/>
                <a:gd name="T10" fmla="*/ 2883 w 577"/>
                <a:gd name="T11" fmla="*/ 77192 h 818"/>
                <a:gd name="T12" fmla="*/ 1442 w 577"/>
                <a:gd name="T13" fmla="*/ 88322 h 818"/>
                <a:gd name="T14" fmla="*/ 2163 w 577"/>
                <a:gd name="T15" fmla="*/ 111659 h 818"/>
                <a:gd name="T16" fmla="*/ 8290 w 577"/>
                <a:gd name="T17" fmla="*/ 140381 h 818"/>
                <a:gd name="T18" fmla="*/ 11173 w 577"/>
                <a:gd name="T19" fmla="*/ 150075 h 818"/>
                <a:gd name="T20" fmla="*/ 721 w 577"/>
                <a:gd name="T21" fmla="*/ 174130 h 818"/>
                <a:gd name="T22" fmla="*/ 39286 w 577"/>
                <a:gd name="T23" fmla="*/ 244860 h 818"/>
                <a:gd name="T24" fmla="*/ 79653 w 577"/>
                <a:gd name="T25" fmla="*/ 281481 h 818"/>
                <a:gd name="T26" fmla="*/ 128310 w 577"/>
                <a:gd name="T27" fmla="*/ 281481 h 818"/>
                <a:gd name="T28" fmla="*/ 168317 w 577"/>
                <a:gd name="T29" fmla="*/ 244860 h 818"/>
                <a:gd name="T30" fmla="*/ 206882 w 577"/>
                <a:gd name="T31" fmla="*/ 174130 h 818"/>
                <a:gd name="T32" fmla="*/ 196430 w 577"/>
                <a:gd name="T33" fmla="*/ 150075 h 818"/>
                <a:gd name="T34" fmla="*/ 200034 w 577"/>
                <a:gd name="T35" fmla="*/ 138227 h 818"/>
                <a:gd name="T36" fmla="*/ 203638 w 577"/>
                <a:gd name="T37" fmla="*/ 123507 h 818"/>
                <a:gd name="T38" fmla="*/ 206882 w 577"/>
                <a:gd name="T39" fmla="*/ 104478 h 818"/>
                <a:gd name="T40" fmla="*/ 207603 w 577"/>
                <a:gd name="T41" fmla="*/ 89758 h 818"/>
                <a:gd name="T42" fmla="*/ 207603 w 577"/>
                <a:gd name="T43" fmla="*/ 82936 h 818"/>
                <a:gd name="T44" fmla="*/ 206161 w 577"/>
                <a:gd name="T45" fmla="*/ 75038 h 818"/>
                <a:gd name="T46" fmla="*/ 204359 w 577"/>
                <a:gd name="T47" fmla="*/ 70011 h 818"/>
                <a:gd name="T48" fmla="*/ 202917 w 577"/>
                <a:gd name="T49" fmla="*/ 64626 h 818"/>
                <a:gd name="T50" fmla="*/ 201475 w 577"/>
                <a:gd name="T51" fmla="*/ 59599 h 818"/>
                <a:gd name="T52" fmla="*/ 197871 w 577"/>
                <a:gd name="T53" fmla="*/ 51342 h 818"/>
                <a:gd name="T54" fmla="*/ 195709 w 577"/>
                <a:gd name="T55" fmla="*/ 46315 h 818"/>
                <a:gd name="T56" fmla="*/ 192825 w 577"/>
                <a:gd name="T57" fmla="*/ 42007 h 818"/>
                <a:gd name="T58" fmla="*/ 188861 w 577"/>
                <a:gd name="T59" fmla="*/ 38416 h 818"/>
                <a:gd name="T60" fmla="*/ 182373 w 577"/>
                <a:gd name="T61" fmla="*/ 33031 h 818"/>
                <a:gd name="T62" fmla="*/ 151377 w 577"/>
                <a:gd name="T63" fmla="*/ 16156 h 818"/>
                <a:gd name="T64" fmla="*/ 145610 w 577"/>
                <a:gd name="T65" fmla="*/ 11848 h 818"/>
                <a:gd name="T66" fmla="*/ 138762 w 577"/>
                <a:gd name="T67" fmla="*/ 7181 h 818"/>
                <a:gd name="T68" fmla="*/ 112812 w 577"/>
                <a:gd name="T69" fmla="*/ 0 h 818"/>
                <a:gd name="T70" fmla="*/ 102720 w 577"/>
                <a:gd name="T71" fmla="*/ 0 h 818"/>
                <a:gd name="T72" fmla="*/ 168317 w 577"/>
                <a:gd name="T73" fmla="*/ 127097 h 818"/>
                <a:gd name="T74" fmla="*/ 191384 w 577"/>
                <a:gd name="T75" fmla="*/ 161923 h 818"/>
                <a:gd name="T76" fmla="*/ 176606 w 577"/>
                <a:gd name="T77" fmla="*/ 197108 h 818"/>
                <a:gd name="T78" fmla="*/ 157144 w 577"/>
                <a:gd name="T79" fmla="*/ 236961 h 818"/>
                <a:gd name="T80" fmla="*/ 119660 w 577"/>
                <a:gd name="T81" fmla="*/ 271428 h 818"/>
                <a:gd name="T82" fmla="*/ 87222 w 577"/>
                <a:gd name="T83" fmla="*/ 271428 h 818"/>
                <a:gd name="T84" fmla="*/ 49378 w 577"/>
                <a:gd name="T85" fmla="*/ 236961 h 818"/>
                <a:gd name="T86" fmla="*/ 29555 w 577"/>
                <a:gd name="T87" fmla="*/ 197108 h 818"/>
                <a:gd name="T88" fmla="*/ 14777 w 577"/>
                <a:gd name="T89" fmla="*/ 161205 h 818"/>
                <a:gd name="T90" fmla="*/ 18381 w 577"/>
                <a:gd name="T91" fmla="*/ 157974 h 818"/>
                <a:gd name="T92" fmla="*/ 95151 w 577"/>
                <a:gd name="T93" fmla="*/ 100888 h 818"/>
                <a:gd name="T94" fmla="*/ 68840 w 577"/>
                <a:gd name="T95" fmla="*/ 159410 h 818"/>
                <a:gd name="T96" fmla="*/ 68840 w 577"/>
                <a:gd name="T97" fmla="*/ 178798 h 818"/>
                <a:gd name="T98" fmla="*/ 68840 w 577"/>
                <a:gd name="T99" fmla="*/ 159410 h 818"/>
                <a:gd name="T100" fmla="*/ 130112 w 577"/>
                <a:gd name="T101" fmla="*/ 169104 h 818"/>
                <a:gd name="T102" fmla="*/ 149214 w 577"/>
                <a:gd name="T103" fmla="*/ 169104 h 8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7" h="818">
                  <a:moveTo>
                    <a:pt x="285" y="0"/>
                  </a:moveTo>
                  <a:cubicBezTo>
                    <a:pt x="275" y="0"/>
                    <a:pt x="262" y="0"/>
                    <a:pt x="252" y="2"/>
                  </a:cubicBezTo>
                  <a:cubicBezTo>
                    <a:pt x="250" y="2"/>
                    <a:pt x="250" y="2"/>
                    <a:pt x="248" y="2"/>
                  </a:cubicBezTo>
                  <a:cubicBezTo>
                    <a:pt x="238" y="2"/>
                    <a:pt x="229" y="4"/>
                    <a:pt x="221" y="6"/>
                  </a:cubicBezTo>
                  <a:cubicBezTo>
                    <a:pt x="211" y="8"/>
                    <a:pt x="203" y="10"/>
                    <a:pt x="193" y="12"/>
                  </a:cubicBezTo>
                  <a:cubicBezTo>
                    <a:pt x="193" y="12"/>
                    <a:pt x="193" y="12"/>
                    <a:pt x="191" y="12"/>
                  </a:cubicBezTo>
                  <a:cubicBezTo>
                    <a:pt x="172" y="16"/>
                    <a:pt x="153" y="23"/>
                    <a:pt x="137" y="31"/>
                  </a:cubicBezTo>
                  <a:cubicBezTo>
                    <a:pt x="120" y="39"/>
                    <a:pt x="107" y="49"/>
                    <a:pt x="92" y="59"/>
                  </a:cubicBezTo>
                  <a:cubicBezTo>
                    <a:pt x="86" y="66"/>
                    <a:pt x="80" y="70"/>
                    <a:pt x="74" y="76"/>
                  </a:cubicBezTo>
                  <a:cubicBezTo>
                    <a:pt x="49" y="100"/>
                    <a:pt x="33" y="129"/>
                    <a:pt x="21" y="164"/>
                  </a:cubicBezTo>
                  <a:cubicBezTo>
                    <a:pt x="18" y="172"/>
                    <a:pt x="14" y="180"/>
                    <a:pt x="12" y="190"/>
                  </a:cubicBezTo>
                  <a:cubicBezTo>
                    <a:pt x="10" y="199"/>
                    <a:pt x="8" y="207"/>
                    <a:pt x="8" y="215"/>
                  </a:cubicBezTo>
                  <a:cubicBezTo>
                    <a:pt x="8" y="221"/>
                    <a:pt x="6" y="225"/>
                    <a:pt x="6" y="231"/>
                  </a:cubicBezTo>
                  <a:cubicBezTo>
                    <a:pt x="6" y="236"/>
                    <a:pt x="4" y="240"/>
                    <a:pt x="4" y="246"/>
                  </a:cubicBezTo>
                  <a:cubicBezTo>
                    <a:pt x="4" y="256"/>
                    <a:pt x="2" y="266"/>
                    <a:pt x="2" y="279"/>
                  </a:cubicBezTo>
                  <a:cubicBezTo>
                    <a:pt x="2" y="287"/>
                    <a:pt x="4" y="299"/>
                    <a:pt x="6" y="311"/>
                  </a:cubicBezTo>
                  <a:cubicBezTo>
                    <a:pt x="8" y="324"/>
                    <a:pt x="10" y="340"/>
                    <a:pt x="14" y="354"/>
                  </a:cubicBezTo>
                  <a:cubicBezTo>
                    <a:pt x="16" y="367"/>
                    <a:pt x="21" y="381"/>
                    <a:pt x="23" y="391"/>
                  </a:cubicBezTo>
                  <a:cubicBezTo>
                    <a:pt x="23" y="393"/>
                    <a:pt x="23" y="393"/>
                    <a:pt x="25" y="395"/>
                  </a:cubicBezTo>
                  <a:cubicBezTo>
                    <a:pt x="27" y="403"/>
                    <a:pt x="29" y="412"/>
                    <a:pt x="31" y="418"/>
                  </a:cubicBezTo>
                  <a:cubicBezTo>
                    <a:pt x="25" y="422"/>
                    <a:pt x="21" y="426"/>
                    <a:pt x="14" y="432"/>
                  </a:cubicBezTo>
                  <a:cubicBezTo>
                    <a:pt x="6" y="444"/>
                    <a:pt x="0" y="463"/>
                    <a:pt x="2" y="485"/>
                  </a:cubicBezTo>
                  <a:cubicBezTo>
                    <a:pt x="10" y="549"/>
                    <a:pt x="49" y="571"/>
                    <a:pt x="64" y="578"/>
                  </a:cubicBezTo>
                  <a:cubicBezTo>
                    <a:pt x="68" y="608"/>
                    <a:pt x="84" y="643"/>
                    <a:pt x="109" y="682"/>
                  </a:cubicBezTo>
                  <a:cubicBezTo>
                    <a:pt x="135" y="723"/>
                    <a:pt x="172" y="762"/>
                    <a:pt x="219" y="782"/>
                  </a:cubicBezTo>
                  <a:lnTo>
                    <a:pt x="221" y="784"/>
                  </a:lnTo>
                  <a:cubicBezTo>
                    <a:pt x="238" y="805"/>
                    <a:pt x="260" y="817"/>
                    <a:pt x="289" y="817"/>
                  </a:cubicBezTo>
                  <a:cubicBezTo>
                    <a:pt x="315" y="817"/>
                    <a:pt x="340" y="803"/>
                    <a:pt x="356" y="784"/>
                  </a:cubicBezTo>
                  <a:lnTo>
                    <a:pt x="358" y="782"/>
                  </a:lnTo>
                  <a:cubicBezTo>
                    <a:pt x="404" y="760"/>
                    <a:pt x="440" y="721"/>
                    <a:pt x="467" y="682"/>
                  </a:cubicBezTo>
                  <a:cubicBezTo>
                    <a:pt x="492" y="645"/>
                    <a:pt x="508" y="608"/>
                    <a:pt x="512" y="578"/>
                  </a:cubicBezTo>
                  <a:cubicBezTo>
                    <a:pt x="524" y="571"/>
                    <a:pt x="565" y="549"/>
                    <a:pt x="574" y="485"/>
                  </a:cubicBezTo>
                  <a:cubicBezTo>
                    <a:pt x="576" y="463"/>
                    <a:pt x="569" y="444"/>
                    <a:pt x="561" y="432"/>
                  </a:cubicBezTo>
                  <a:cubicBezTo>
                    <a:pt x="555" y="424"/>
                    <a:pt x="551" y="422"/>
                    <a:pt x="545" y="418"/>
                  </a:cubicBezTo>
                  <a:cubicBezTo>
                    <a:pt x="547" y="408"/>
                    <a:pt x="551" y="397"/>
                    <a:pt x="555" y="387"/>
                  </a:cubicBezTo>
                  <a:lnTo>
                    <a:pt x="555" y="385"/>
                  </a:lnTo>
                  <a:cubicBezTo>
                    <a:pt x="555" y="383"/>
                    <a:pt x="555" y="383"/>
                    <a:pt x="557" y="381"/>
                  </a:cubicBezTo>
                  <a:cubicBezTo>
                    <a:pt x="561" y="369"/>
                    <a:pt x="563" y="356"/>
                    <a:pt x="565" y="344"/>
                  </a:cubicBezTo>
                  <a:cubicBezTo>
                    <a:pt x="567" y="330"/>
                    <a:pt x="572" y="315"/>
                    <a:pt x="572" y="303"/>
                  </a:cubicBezTo>
                  <a:cubicBezTo>
                    <a:pt x="572" y="299"/>
                    <a:pt x="572" y="295"/>
                    <a:pt x="574" y="291"/>
                  </a:cubicBezTo>
                  <a:cubicBezTo>
                    <a:pt x="574" y="285"/>
                    <a:pt x="576" y="276"/>
                    <a:pt x="576" y="270"/>
                  </a:cubicBezTo>
                  <a:cubicBezTo>
                    <a:pt x="576" y="263"/>
                    <a:pt x="576" y="256"/>
                    <a:pt x="576" y="250"/>
                  </a:cubicBezTo>
                  <a:cubicBezTo>
                    <a:pt x="576" y="246"/>
                    <a:pt x="576" y="240"/>
                    <a:pt x="576" y="234"/>
                  </a:cubicBezTo>
                  <a:lnTo>
                    <a:pt x="576" y="231"/>
                  </a:lnTo>
                  <a:cubicBezTo>
                    <a:pt x="576" y="227"/>
                    <a:pt x="574" y="223"/>
                    <a:pt x="574" y="217"/>
                  </a:cubicBezTo>
                  <a:cubicBezTo>
                    <a:pt x="574" y="215"/>
                    <a:pt x="574" y="211"/>
                    <a:pt x="572" y="209"/>
                  </a:cubicBezTo>
                  <a:cubicBezTo>
                    <a:pt x="572" y="207"/>
                    <a:pt x="572" y="203"/>
                    <a:pt x="569" y="201"/>
                  </a:cubicBezTo>
                  <a:cubicBezTo>
                    <a:pt x="569" y="199"/>
                    <a:pt x="569" y="197"/>
                    <a:pt x="567" y="195"/>
                  </a:cubicBezTo>
                  <a:cubicBezTo>
                    <a:pt x="567" y="193"/>
                    <a:pt x="565" y="188"/>
                    <a:pt x="565" y="186"/>
                  </a:cubicBezTo>
                  <a:cubicBezTo>
                    <a:pt x="565" y="184"/>
                    <a:pt x="563" y="182"/>
                    <a:pt x="563" y="180"/>
                  </a:cubicBezTo>
                  <a:cubicBezTo>
                    <a:pt x="563" y="176"/>
                    <a:pt x="561" y="174"/>
                    <a:pt x="561" y="170"/>
                  </a:cubicBezTo>
                  <a:cubicBezTo>
                    <a:pt x="561" y="168"/>
                    <a:pt x="561" y="166"/>
                    <a:pt x="559" y="166"/>
                  </a:cubicBezTo>
                  <a:cubicBezTo>
                    <a:pt x="557" y="164"/>
                    <a:pt x="557" y="160"/>
                    <a:pt x="555" y="158"/>
                  </a:cubicBezTo>
                  <a:cubicBezTo>
                    <a:pt x="553" y="154"/>
                    <a:pt x="551" y="147"/>
                    <a:pt x="549" y="143"/>
                  </a:cubicBezTo>
                  <a:cubicBezTo>
                    <a:pt x="549" y="141"/>
                    <a:pt x="547" y="139"/>
                    <a:pt x="547" y="137"/>
                  </a:cubicBezTo>
                  <a:cubicBezTo>
                    <a:pt x="545" y="135"/>
                    <a:pt x="543" y="133"/>
                    <a:pt x="543" y="129"/>
                  </a:cubicBezTo>
                  <a:cubicBezTo>
                    <a:pt x="541" y="127"/>
                    <a:pt x="541" y="125"/>
                    <a:pt x="539" y="123"/>
                  </a:cubicBezTo>
                  <a:cubicBezTo>
                    <a:pt x="537" y="121"/>
                    <a:pt x="535" y="119"/>
                    <a:pt x="535" y="117"/>
                  </a:cubicBezTo>
                  <a:cubicBezTo>
                    <a:pt x="533" y="115"/>
                    <a:pt x="533" y="113"/>
                    <a:pt x="531" y="113"/>
                  </a:cubicBezTo>
                  <a:cubicBezTo>
                    <a:pt x="528" y="111"/>
                    <a:pt x="526" y="109"/>
                    <a:pt x="524" y="107"/>
                  </a:cubicBezTo>
                  <a:cubicBezTo>
                    <a:pt x="522" y="104"/>
                    <a:pt x="520" y="102"/>
                    <a:pt x="518" y="102"/>
                  </a:cubicBezTo>
                  <a:cubicBezTo>
                    <a:pt x="514" y="98"/>
                    <a:pt x="510" y="96"/>
                    <a:pt x="506" y="92"/>
                  </a:cubicBezTo>
                  <a:cubicBezTo>
                    <a:pt x="488" y="80"/>
                    <a:pt x="467" y="72"/>
                    <a:pt x="442" y="70"/>
                  </a:cubicBezTo>
                  <a:cubicBezTo>
                    <a:pt x="438" y="64"/>
                    <a:pt x="430" y="53"/>
                    <a:pt x="420" y="45"/>
                  </a:cubicBezTo>
                  <a:cubicBezTo>
                    <a:pt x="416" y="41"/>
                    <a:pt x="412" y="37"/>
                    <a:pt x="406" y="35"/>
                  </a:cubicBezTo>
                  <a:cubicBezTo>
                    <a:pt x="406" y="35"/>
                    <a:pt x="404" y="35"/>
                    <a:pt x="404" y="33"/>
                  </a:cubicBezTo>
                  <a:cubicBezTo>
                    <a:pt x="404" y="33"/>
                    <a:pt x="402" y="33"/>
                    <a:pt x="402" y="31"/>
                  </a:cubicBezTo>
                  <a:cubicBezTo>
                    <a:pt x="397" y="27"/>
                    <a:pt x="391" y="25"/>
                    <a:pt x="385" y="20"/>
                  </a:cubicBezTo>
                  <a:cubicBezTo>
                    <a:pt x="367" y="10"/>
                    <a:pt x="346" y="2"/>
                    <a:pt x="318" y="0"/>
                  </a:cubicBezTo>
                  <a:cubicBezTo>
                    <a:pt x="315" y="0"/>
                    <a:pt x="315" y="0"/>
                    <a:pt x="313" y="0"/>
                  </a:cubicBezTo>
                  <a:cubicBezTo>
                    <a:pt x="311" y="0"/>
                    <a:pt x="311" y="0"/>
                    <a:pt x="309" y="0"/>
                  </a:cubicBezTo>
                  <a:cubicBezTo>
                    <a:pt x="301" y="0"/>
                    <a:pt x="293" y="0"/>
                    <a:pt x="285" y="0"/>
                  </a:cubicBezTo>
                  <a:close/>
                  <a:moveTo>
                    <a:pt x="422" y="219"/>
                  </a:moveTo>
                  <a:cubicBezTo>
                    <a:pt x="438" y="246"/>
                    <a:pt x="467" y="299"/>
                    <a:pt x="467" y="354"/>
                  </a:cubicBezTo>
                  <a:cubicBezTo>
                    <a:pt x="467" y="385"/>
                    <a:pt x="479" y="434"/>
                    <a:pt x="518" y="438"/>
                  </a:cubicBezTo>
                  <a:cubicBezTo>
                    <a:pt x="522" y="440"/>
                    <a:pt x="526" y="444"/>
                    <a:pt x="531" y="451"/>
                  </a:cubicBezTo>
                  <a:cubicBezTo>
                    <a:pt x="535" y="459"/>
                    <a:pt x="539" y="467"/>
                    <a:pt x="537" y="481"/>
                  </a:cubicBezTo>
                  <a:cubicBezTo>
                    <a:pt x="531" y="539"/>
                    <a:pt x="490" y="549"/>
                    <a:pt x="490" y="549"/>
                  </a:cubicBezTo>
                  <a:cubicBezTo>
                    <a:pt x="483" y="551"/>
                    <a:pt x="477" y="557"/>
                    <a:pt x="477" y="563"/>
                  </a:cubicBezTo>
                  <a:cubicBezTo>
                    <a:pt x="475" y="584"/>
                    <a:pt x="460" y="623"/>
                    <a:pt x="436" y="660"/>
                  </a:cubicBezTo>
                  <a:cubicBezTo>
                    <a:pt x="411" y="696"/>
                    <a:pt x="377" y="733"/>
                    <a:pt x="340" y="750"/>
                  </a:cubicBezTo>
                  <a:cubicBezTo>
                    <a:pt x="338" y="752"/>
                    <a:pt x="334" y="754"/>
                    <a:pt x="332" y="756"/>
                  </a:cubicBezTo>
                  <a:cubicBezTo>
                    <a:pt x="322" y="770"/>
                    <a:pt x="305" y="780"/>
                    <a:pt x="287" y="780"/>
                  </a:cubicBezTo>
                  <a:cubicBezTo>
                    <a:pt x="268" y="780"/>
                    <a:pt x="252" y="770"/>
                    <a:pt x="242" y="756"/>
                  </a:cubicBezTo>
                  <a:cubicBezTo>
                    <a:pt x="240" y="754"/>
                    <a:pt x="238" y="752"/>
                    <a:pt x="234" y="750"/>
                  </a:cubicBezTo>
                  <a:cubicBezTo>
                    <a:pt x="197" y="731"/>
                    <a:pt x="162" y="696"/>
                    <a:pt x="137" y="660"/>
                  </a:cubicBezTo>
                  <a:cubicBezTo>
                    <a:pt x="113" y="623"/>
                    <a:pt x="96" y="582"/>
                    <a:pt x="94" y="563"/>
                  </a:cubicBezTo>
                  <a:cubicBezTo>
                    <a:pt x="94" y="557"/>
                    <a:pt x="88" y="551"/>
                    <a:pt x="82" y="549"/>
                  </a:cubicBezTo>
                  <a:cubicBezTo>
                    <a:pt x="82" y="549"/>
                    <a:pt x="41" y="537"/>
                    <a:pt x="35" y="479"/>
                  </a:cubicBezTo>
                  <a:cubicBezTo>
                    <a:pt x="33" y="465"/>
                    <a:pt x="37" y="457"/>
                    <a:pt x="41" y="449"/>
                  </a:cubicBezTo>
                  <a:cubicBezTo>
                    <a:pt x="43" y="444"/>
                    <a:pt x="45" y="442"/>
                    <a:pt x="47" y="440"/>
                  </a:cubicBezTo>
                  <a:cubicBezTo>
                    <a:pt x="49" y="440"/>
                    <a:pt x="49" y="440"/>
                    <a:pt x="51" y="440"/>
                  </a:cubicBezTo>
                  <a:cubicBezTo>
                    <a:pt x="86" y="440"/>
                    <a:pt x="98" y="381"/>
                    <a:pt x="105" y="352"/>
                  </a:cubicBezTo>
                  <a:cubicBezTo>
                    <a:pt x="115" y="297"/>
                    <a:pt x="176" y="281"/>
                    <a:pt x="264" y="281"/>
                  </a:cubicBezTo>
                  <a:cubicBezTo>
                    <a:pt x="354" y="285"/>
                    <a:pt x="399" y="246"/>
                    <a:pt x="422" y="219"/>
                  </a:cubicBezTo>
                  <a:close/>
                  <a:moveTo>
                    <a:pt x="191" y="444"/>
                  </a:moveTo>
                  <a:cubicBezTo>
                    <a:pt x="176" y="444"/>
                    <a:pt x="164" y="457"/>
                    <a:pt x="164" y="471"/>
                  </a:cubicBezTo>
                  <a:cubicBezTo>
                    <a:pt x="164" y="485"/>
                    <a:pt x="176" y="498"/>
                    <a:pt x="191" y="498"/>
                  </a:cubicBezTo>
                  <a:cubicBezTo>
                    <a:pt x="205" y="498"/>
                    <a:pt x="217" y="485"/>
                    <a:pt x="217" y="471"/>
                  </a:cubicBezTo>
                  <a:cubicBezTo>
                    <a:pt x="217" y="457"/>
                    <a:pt x="205" y="444"/>
                    <a:pt x="191" y="444"/>
                  </a:cubicBezTo>
                  <a:close/>
                  <a:moveTo>
                    <a:pt x="387" y="444"/>
                  </a:moveTo>
                  <a:cubicBezTo>
                    <a:pt x="373" y="444"/>
                    <a:pt x="361" y="457"/>
                    <a:pt x="361" y="471"/>
                  </a:cubicBezTo>
                  <a:cubicBezTo>
                    <a:pt x="361" y="485"/>
                    <a:pt x="372" y="498"/>
                    <a:pt x="387" y="498"/>
                  </a:cubicBezTo>
                  <a:cubicBezTo>
                    <a:pt x="401" y="498"/>
                    <a:pt x="414" y="485"/>
                    <a:pt x="414" y="471"/>
                  </a:cubicBezTo>
                  <a:cubicBezTo>
                    <a:pt x="414" y="457"/>
                    <a:pt x="402" y="444"/>
                    <a:pt x="387" y="4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60" name="Segnaposto contenuto 55">
            <a:extLst>
              <a:ext uri="{FF2B5EF4-FFF2-40B4-BE49-F238E27FC236}">
                <a16:creationId xmlns:a16="http://schemas.microsoft.com/office/drawing/2014/main" id="{4C783824-9D41-1543-9CFD-09A2936703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5694" y="1220312"/>
            <a:ext cx="2225675" cy="183197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4" name="Segnaposto contenuto 49">
            <a:extLst>
              <a:ext uri="{FF2B5EF4-FFF2-40B4-BE49-F238E27FC236}">
                <a16:creationId xmlns:a16="http://schemas.microsoft.com/office/drawing/2014/main" id="{34CEC6EB-38AC-9546-8ADE-94D0C25419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04379" y="3079942"/>
            <a:ext cx="2193474" cy="5000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grpSp>
        <p:nvGrpSpPr>
          <p:cNvPr id="37" name="Gruppo 2" title="Icona di un telefono">
            <a:extLst>
              <a:ext uri="{FF2B5EF4-FFF2-40B4-BE49-F238E27FC236}">
                <a16:creationId xmlns:a16="http://schemas.microsoft.com/office/drawing/2014/main" id="{7B8675A9-D74F-D747-BF45-829AE1CECB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54750" y="1627428"/>
            <a:ext cx="546325" cy="915745"/>
            <a:chOff x="7002463" y="2176463"/>
            <a:chExt cx="333375" cy="558800"/>
          </a:xfrm>
          <a:solidFill>
            <a:schemeClr val="bg1"/>
          </a:solidFill>
        </p:grpSpPr>
        <p:sp>
          <p:nvSpPr>
            <p:cNvPr id="38" name="Figura a mano libera 47">
              <a:extLst>
                <a:ext uri="{FF2B5EF4-FFF2-40B4-BE49-F238E27FC236}">
                  <a16:creationId xmlns:a16="http://schemas.microsoft.com/office/drawing/2014/main" id="{AA2E3758-4935-674C-9E9D-17D7433D6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2176463"/>
              <a:ext cx="333375" cy="558800"/>
            </a:xfrm>
            <a:custGeom>
              <a:avLst/>
              <a:gdLst>
                <a:gd name="T0" fmla="*/ 0 w 925"/>
                <a:gd name="T1" fmla="*/ 0 h 1554"/>
                <a:gd name="T2" fmla="*/ 0 w 925"/>
                <a:gd name="T3" fmla="*/ 558440 h 1554"/>
                <a:gd name="T4" fmla="*/ 333015 w 925"/>
                <a:gd name="T5" fmla="*/ 558440 h 1554"/>
                <a:gd name="T6" fmla="*/ 333015 w 925"/>
                <a:gd name="T7" fmla="*/ 0 h 1554"/>
                <a:gd name="T8" fmla="*/ 0 w 925"/>
                <a:gd name="T9" fmla="*/ 0 h 1554"/>
                <a:gd name="T10" fmla="*/ 303461 w 925"/>
                <a:gd name="T11" fmla="*/ 29486 h 1554"/>
                <a:gd name="T12" fmla="*/ 303461 w 925"/>
                <a:gd name="T13" fmla="*/ 73716 h 1554"/>
                <a:gd name="T14" fmla="*/ 29553 w 925"/>
                <a:gd name="T15" fmla="*/ 73716 h 1554"/>
                <a:gd name="T16" fmla="*/ 29553 w 925"/>
                <a:gd name="T17" fmla="*/ 29486 h 1554"/>
                <a:gd name="T18" fmla="*/ 303461 w 925"/>
                <a:gd name="T19" fmla="*/ 29486 h 1554"/>
                <a:gd name="T20" fmla="*/ 303461 w 925"/>
                <a:gd name="T21" fmla="*/ 103202 h 1554"/>
                <a:gd name="T22" fmla="*/ 303461 w 925"/>
                <a:gd name="T23" fmla="*/ 413886 h 1554"/>
                <a:gd name="T24" fmla="*/ 29553 w 925"/>
                <a:gd name="T25" fmla="*/ 413886 h 1554"/>
                <a:gd name="T26" fmla="*/ 29553 w 925"/>
                <a:gd name="T27" fmla="*/ 103202 h 1554"/>
                <a:gd name="T28" fmla="*/ 303461 w 925"/>
                <a:gd name="T29" fmla="*/ 103202 h 1554"/>
                <a:gd name="T30" fmla="*/ 29553 w 925"/>
                <a:gd name="T31" fmla="*/ 528954 h 1554"/>
                <a:gd name="T32" fmla="*/ 29553 w 925"/>
                <a:gd name="T33" fmla="*/ 443372 h 1554"/>
                <a:gd name="T34" fmla="*/ 303461 w 925"/>
                <a:gd name="T35" fmla="*/ 443372 h 1554"/>
                <a:gd name="T36" fmla="*/ 303461 w 925"/>
                <a:gd name="T37" fmla="*/ 528954 h 1554"/>
                <a:gd name="T38" fmla="*/ 29553 w 925"/>
                <a:gd name="T39" fmla="*/ 528954 h 15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5" h="1554">
                  <a:moveTo>
                    <a:pt x="0" y="0"/>
                  </a:moveTo>
                  <a:lnTo>
                    <a:pt x="0" y="1553"/>
                  </a:lnTo>
                  <a:lnTo>
                    <a:pt x="924" y="1553"/>
                  </a:lnTo>
                  <a:lnTo>
                    <a:pt x="924" y="0"/>
                  </a:lnTo>
                  <a:lnTo>
                    <a:pt x="0" y="0"/>
                  </a:lnTo>
                  <a:close/>
                  <a:moveTo>
                    <a:pt x="842" y="82"/>
                  </a:moveTo>
                  <a:lnTo>
                    <a:pt x="842" y="205"/>
                  </a:lnTo>
                  <a:lnTo>
                    <a:pt x="82" y="205"/>
                  </a:lnTo>
                  <a:lnTo>
                    <a:pt x="82" y="82"/>
                  </a:lnTo>
                  <a:lnTo>
                    <a:pt x="842" y="82"/>
                  </a:lnTo>
                  <a:close/>
                  <a:moveTo>
                    <a:pt x="842" y="287"/>
                  </a:moveTo>
                  <a:lnTo>
                    <a:pt x="842" y="1151"/>
                  </a:lnTo>
                  <a:lnTo>
                    <a:pt x="82" y="1151"/>
                  </a:lnTo>
                  <a:lnTo>
                    <a:pt x="82" y="287"/>
                  </a:lnTo>
                  <a:lnTo>
                    <a:pt x="842" y="287"/>
                  </a:lnTo>
                  <a:close/>
                  <a:moveTo>
                    <a:pt x="82" y="1471"/>
                  </a:moveTo>
                  <a:lnTo>
                    <a:pt x="82" y="1233"/>
                  </a:lnTo>
                  <a:lnTo>
                    <a:pt x="842" y="1233"/>
                  </a:lnTo>
                  <a:lnTo>
                    <a:pt x="842" y="1471"/>
                  </a:lnTo>
                  <a:lnTo>
                    <a:pt x="82" y="147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 48">
              <a:extLst>
                <a:ext uri="{FF2B5EF4-FFF2-40B4-BE49-F238E27FC236}">
                  <a16:creationId xmlns:a16="http://schemas.microsoft.com/office/drawing/2014/main" id="{641AEAFA-5A8A-1D42-B4EC-25BD0468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636838"/>
              <a:ext cx="36512" cy="38100"/>
            </a:xfrm>
            <a:custGeom>
              <a:avLst/>
              <a:gdLst>
                <a:gd name="T0" fmla="*/ 5061 w 101"/>
                <a:gd name="T1" fmla="*/ 6703 h 108"/>
                <a:gd name="T2" fmla="*/ 0 w 101"/>
                <a:gd name="T3" fmla="*/ 19756 h 108"/>
                <a:gd name="T4" fmla="*/ 723 w 101"/>
                <a:gd name="T5" fmla="*/ 23283 h 108"/>
                <a:gd name="T6" fmla="*/ 1446 w 101"/>
                <a:gd name="T7" fmla="*/ 26811 h 108"/>
                <a:gd name="T8" fmla="*/ 2892 w 101"/>
                <a:gd name="T9" fmla="*/ 29633 h 108"/>
                <a:gd name="T10" fmla="*/ 5061 w 101"/>
                <a:gd name="T11" fmla="*/ 32456 h 108"/>
                <a:gd name="T12" fmla="*/ 18437 w 101"/>
                <a:gd name="T13" fmla="*/ 37747 h 108"/>
                <a:gd name="T14" fmla="*/ 31812 w 101"/>
                <a:gd name="T15" fmla="*/ 32456 h 108"/>
                <a:gd name="T16" fmla="*/ 33981 w 101"/>
                <a:gd name="T17" fmla="*/ 29633 h 108"/>
                <a:gd name="T18" fmla="*/ 35427 w 101"/>
                <a:gd name="T19" fmla="*/ 26811 h 108"/>
                <a:gd name="T20" fmla="*/ 36150 w 101"/>
                <a:gd name="T21" fmla="*/ 23283 h 108"/>
                <a:gd name="T22" fmla="*/ 36150 w 101"/>
                <a:gd name="T23" fmla="*/ 19756 h 108"/>
                <a:gd name="T24" fmla="*/ 31089 w 101"/>
                <a:gd name="T25" fmla="*/ 6703 h 108"/>
                <a:gd name="T26" fmla="*/ 5061 w 101"/>
                <a:gd name="T27" fmla="*/ 6703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108">
                  <a:moveTo>
                    <a:pt x="14" y="19"/>
                  </a:moveTo>
                  <a:cubicBezTo>
                    <a:pt x="4" y="29"/>
                    <a:pt x="0" y="41"/>
                    <a:pt x="0" y="56"/>
                  </a:cubicBezTo>
                  <a:cubicBezTo>
                    <a:pt x="0" y="60"/>
                    <a:pt x="0" y="62"/>
                    <a:pt x="2" y="66"/>
                  </a:cubicBezTo>
                  <a:cubicBezTo>
                    <a:pt x="2" y="70"/>
                    <a:pt x="4" y="72"/>
                    <a:pt x="4" y="76"/>
                  </a:cubicBezTo>
                  <a:cubicBezTo>
                    <a:pt x="6" y="80"/>
                    <a:pt x="6" y="82"/>
                    <a:pt x="8" y="84"/>
                  </a:cubicBezTo>
                  <a:cubicBezTo>
                    <a:pt x="10" y="86"/>
                    <a:pt x="12" y="90"/>
                    <a:pt x="14" y="92"/>
                  </a:cubicBezTo>
                  <a:cubicBezTo>
                    <a:pt x="25" y="103"/>
                    <a:pt x="37" y="107"/>
                    <a:pt x="51" y="107"/>
                  </a:cubicBezTo>
                  <a:cubicBezTo>
                    <a:pt x="66" y="107"/>
                    <a:pt x="78" y="101"/>
                    <a:pt x="88" y="92"/>
                  </a:cubicBezTo>
                  <a:cubicBezTo>
                    <a:pt x="90" y="90"/>
                    <a:pt x="92" y="88"/>
                    <a:pt x="94" y="84"/>
                  </a:cubicBezTo>
                  <a:cubicBezTo>
                    <a:pt x="96" y="82"/>
                    <a:pt x="98" y="78"/>
                    <a:pt x="98" y="76"/>
                  </a:cubicBezTo>
                  <a:cubicBezTo>
                    <a:pt x="100" y="74"/>
                    <a:pt x="100" y="70"/>
                    <a:pt x="100" y="66"/>
                  </a:cubicBezTo>
                  <a:cubicBezTo>
                    <a:pt x="100" y="62"/>
                    <a:pt x="100" y="60"/>
                    <a:pt x="100" y="56"/>
                  </a:cubicBezTo>
                  <a:cubicBezTo>
                    <a:pt x="100" y="41"/>
                    <a:pt x="94" y="29"/>
                    <a:pt x="86" y="19"/>
                  </a:cubicBezTo>
                  <a:cubicBezTo>
                    <a:pt x="68" y="0"/>
                    <a:pt x="33" y="0"/>
                    <a:pt x="14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9" name="Segnaposto contenuto 55">
            <a:extLst>
              <a:ext uri="{FF2B5EF4-FFF2-40B4-BE49-F238E27FC236}">
                <a16:creationId xmlns:a16="http://schemas.microsoft.com/office/drawing/2014/main" id="{352A8938-CED9-4C42-A5C7-9F332BE701D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21876" y="4700585"/>
            <a:ext cx="2225675" cy="183197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3" name="Segnaposto contenuto 49">
            <a:extLst>
              <a:ext uri="{FF2B5EF4-FFF2-40B4-BE49-F238E27FC236}">
                <a16:creationId xmlns:a16="http://schemas.microsoft.com/office/drawing/2014/main" id="{99F6596D-2AD7-D544-9525-DDDA908A6E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7977" y="4157660"/>
            <a:ext cx="2193474" cy="5000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grpSp>
        <p:nvGrpSpPr>
          <p:cNvPr id="42" name="Gruppo 1" title="Icona di soldi">
            <a:extLst>
              <a:ext uri="{FF2B5EF4-FFF2-40B4-BE49-F238E27FC236}">
                <a16:creationId xmlns:a16="http://schemas.microsoft.com/office/drawing/2014/main" id="{5E0CDEDA-9706-8C44-AEDB-EB87E31070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545194" y="5388535"/>
            <a:ext cx="1097528" cy="724368"/>
            <a:chOff x="7800975" y="2262188"/>
            <a:chExt cx="635000" cy="419100"/>
          </a:xfrm>
          <a:solidFill>
            <a:schemeClr val="bg1"/>
          </a:solidFill>
        </p:grpSpPr>
        <p:sp>
          <p:nvSpPr>
            <p:cNvPr id="43" name="Figura a mano libera 44">
              <a:extLst>
                <a:ext uri="{FF2B5EF4-FFF2-40B4-BE49-F238E27FC236}">
                  <a16:creationId xmlns:a16="http://schemas.microsoft.com/office/drawing/2014/main" id="{6936A040-0C8E-C44E-935A-FA399C75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975" y="2322513"/>
              <a:ext cx="573088" cy="358775"/>
            </a:xfrm>
            <a:custGeom>
              <a:avLst/>
              <a:gdLst>
                <a:gd name="T0" fmla="*/ 572728 w 1590"/>
                <a:gd name="T1" fmla="*/ 358416 h 998"/>
                <a:gd name="T2" fmla="*/ 0 w 1590"/>
                <a:gd name="T3" fmla="*/ 358416 h 998"/>
                <a:gd name="T4" fmla="*/ 0 w 1590"/>
                <a:gd name="T5" fmla="*/ 0 h 998"/>
                <a:gd name="T6" fmla="*/ 572728 w 1590"/>
                <a:gd name="T7" fmla="*/ 0 h 998"/>
                <a:gd name="T8" fmla="*/ 572728 w 1590"/>
                <a:gd name="T9" fmla="*/ 358416 h 998"/>
                <a:gd name="T10" fmla="*/ 36764 w 1590"/>
                <a:gd name="T11" fmla="*/ 321747 h 998"/>
                <a:gd name="T12" fmla="*/ 535963 w 1590"/>
                <a:gd name="T13" fmla="*/ 321747 h 998"/>
                <a:gd name="T14" fmla="*/ 535963 w 1590"/>
                <a:gd name="T15" fmla="*/ 36668 h 998"/>
                <a:gd name="T16" fmla="*/ 36764 w 1590"/>
                <a:gd name="T17" fmla="*/ 36668 h 998"/>
                <a:gd name="T18" fmla="*/ 36764 w 1590"/>
                <a:gd name="T19" fmla="*/ 321747 h 9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90" h="998">
                  <a:moveTo>
                    <a:pt x="1589" y="997"/>
                  </a:moveTo>
                  <a:lnTo>
                    <a:pt x="0" y="997"/>
                  </a:lnTo>
                  <a:lnTo>
                    <a:pt x="0" y="0"/>
                  </a:lnTo>
                  <a:lnTo>
                    <a:pt x="1589" y="0"/>
                  </a:lnTo>
                  <a:lnTo>
                    <a:pt x="1589" y="997"/>
                  </a:lnTo>
                  <a:close/>
                  <a:moveTo>
                    <a:pt x="102" y="895"/>
                  </a:moveTo>
                  <a:lnTo>
                    <a:pt x="1487" y="895"/>
                  </a:lnTo>
                  <a:lnTo>
                    <a:pt x="1487" y="102"/>
                  </a:lnTo>
                  <a:lnTo>
                    <a:pt x="102" y="102"/>
                  </a:lnTo>
                  <a:lnTo>
                    <a:pt x="102" y="8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  <p:sp>
          <p:nvSpPr>
            <p:cNvPr id="44" name="Figura a mano libera 45">
              <a:extLst>
                <a:ext uri="{FF2B5EF4-FFF2-40B4-BE49-F238E27FC236}">
                  <a16:creationId xmlns:a16="http://schemas.microsoft.com/office/drawing/2014/main" id="{7D4A7C30-95FE-CF42-8F8F-0DBF02F5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8" y="2262188"/>
              <a:ext cx="554037" cy="341312"/>
            </a:xfrm>
            <a:custGeom>
              <a:avLst/>
              <a:gdLst>
                <a:gd name="T0" fmla="*/ 553677 w 1539"/>
                <a:gd name="T1" fmla="*/ 340952 h 947"/>
                <a:gd name="T2" fmla="*/ 516957 w 1539"/>
                <a:gd name="T3" fmla="*/ 340952 h 947"/>
                <a:gd name="T4" fmla="*/ 516957 w 1539"/>
                <a:gd name="T5" fmla="*/ 36762 h 947"/>
                <a:gd name="T6" fmla="*/ 0 w 1539"/>
                <a:gd name="T7" fmla="*/ 36762 h 947"/>
                <a:gd name="T8" fmla="*/ 0 w 1539"/>
                <a:gd name="T9" fmla="*/ 0 h 947"/>
                <a:gd name="T10" fmla="*/ 553677 w 1539"/>
                <a:gd name="T11" fmla="*/ 0 h 947"/>
                <a:gd name="T12" fmla="*/ 553677 w 1539"/>
                <a:gd name="T13" fmla="*/ 340952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9" h="947">
                  <a:moveTo>
                    <a:pt x="1538" y="946"/>
                  </a:moveTo>
                  <a:lnTo>
                    <a:pt x="1436" y="946"/>
                  </a:lnTo>
                  <a:lnTo>
                    <a:pt x="1436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538" y="0"/>
                  </a:lnTo>
                  <a:lnTo>
                    <a:pt x="1538" y="9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  <p:sp>
          <p:nvSpPr>
            <p:cNvPr id="45" name="Figura a mano libera 46">
              <a:extLst>
                <a:ext uri="{FF2B5EF4-FFF2-40B4-BE49-F238E27FC236}">
                  <a16:creationId xmlns:a16="http://schemas.microsoft.com/office/drawing/2014/main" id="{C6A99C22-480F-EA48-B0B8-660CD2C0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638" y="2398713"/>
              <a:ext cx="128587" cy="207962"/>
            </a:xfrm>
            <a:custGeom>
              <a:avLst/>
              <a:gdLst>
                <a:gd name="T0" fmla="*/ 115260 w 357"/>
                <a:gd name="T1" fmla="*/ 166585 h 578"/>
                <a:gd name="T2" fmla="*/ 76720 w 357"/>
                <a:gd name="T3" fmla="*/ 182776 h 578"/>
                <a:gd name="T4" fmla="*/ 76720 w 357"/>
                <a:gd name="T5" fmla="*/ 207602 h 578"/>
                <a:gd name="T6" fmla="*/ 54749 w 357"/>
                <a:gd name="T7" fmla="*/ 207602 h 578"/>
                <a:gd name="T8" fmla="*/ 54749 w 357"/>
                <a:gd name="T9" fmla="*/ 183496 h 578"/>
                <a:gd name="T10" fmla="*/ 23772 w 357"/>
                <a:gd name="T11" fmla="*/ 177379 h 578"/>
                <a:gd name="T12" fmla="*/ 0 w 357"/>
                <a:gd name="T13" fmla="*/ 165866 h 578"/>
                <a:gd name="T14" fmla="*/ 12607 w 357"/>
                <a:gd name="T15" fmla="*/ 138521 h 578"/>
                <a:gd name="T16" fmla="*/ 32417 w 357"/>
                <a:gd name="T17" fmla="*/ 148596 h 578"/>
                <a:gd name="T18" fmla="*/ 55469 w 357"/>
                <a:gd name="T19" fmla="*/ 153993 h 578"/>
                <a:gd name="T20" fmla="*/ 55469 w 357"/>
                <a:gd name="T21" fmla="*/ 116934 h 578"/>
                <a:gd name="T22" fmla="*/ 28815 w 357"/>
                <a:gd name="T23" fmla="*/ 109018 h 578"/>
                <a:gd name="T24" fmla="*/ 10445 w 357"/>
                <a:gd name="T25" fmla="*/ 95706 h 578"/>
                <a:gd name="T26" fmla="*/ 2882 w 357"/>
                <a:gd name="T27" fmla="*/ 71959 h 578"/>
                <a:gd name="T28" fmla="*/ 16208 w 357"/>
                <a:gd name="T29" fmla="*/ 40297 h 578"/>
                <a:gd name="T30" fmla="*/ 54749 w 357"/>
                <a:gd name="T31" fmla="*/ 24106 h 578"/>
                <a:gd name="T32" fmla="*/ 54749 w 357"/>
                <a:gd name="T33" fmla="*/ 0 h 578"/>
                <a:gd name="T34" fmla="*/ 76720 w 357"/>
                <a:gd name="T35" fmla="*/ 0 h 578"/>
                <a:gd name="T36" fmla="*/ 76720 w 357"/>
                <a:gd name="T37" fmla="*/ 24106 h 578"/>
                <a:gd name="T38" fmla="*/ 121743 w 357"/>
                <a:gd name="T39" fmla="*/ 37419 h 578"/>
                <a:gd name="T40" fmla="*/ 110578 w 357"/>
                <a:gd name="T41" fmla="*/ 64763 h 578"/>
                <a:gd name="T42" fmla="*/ 76720 w 357"/>
                <a:gd name="T43" fmla="*/ 52890 h 578"/>
                <a:gd name="T44" fmla="*/ 76720 w 357"/>
                <a:gd name="T45" fmla="*/ 90669 h 578"/>
                <a:gd name="T46" fmla="*/ 103374 w 357"/>
                <a:gd name="T47" fmla="*/ 98584 h 578"/>
                <a:gd name="T48" fmla="*/ 121023 w 357"/>
                <a:gd name="T49" fmla="*/ 111897 h 578"/>
                <a:gd name="T50" fmla="*/ 128227 w 357"/>
                <a:gd name="T51" fmla="*/ 135643 h 578"/>
                <a:gd name="T52" fmla="*/ 115260 w 357"/>
                <a:gd name="T53" fmla="*/ 166585 h 578"/>
                <a:gd name="T54" fmla="*/ 42862 w 357"/>
                <a:gd name="T55" fmla="*/ 78795 h 578"/>
                <a:gd name="T56" fmla="*/ 54749 w 357"/>
                <a:gd name="T57" fmla="*/ 84552 h 578"/>
                <a:gd name="T58" fmla="*/ 54749 w 357"/>
                <a:gd name="T59" fmla="*/ 52890 h 578"/>
                <a:gd name="T60" fmla="*/ 42142 w 357"/>
                <a:gd name="T61" fmla="*/ 59726 h 578"/>
                <a:gd name="T62" fmla="*/ 38540 w 357"/>
                <a:gd name="T63" fmla="*/ 69800 h 578"/>
                <a:gd name="T64" fmla="*/ 42862 w 357"/>
                <a:gd name="T65" fmla="*/ 78795 h 578"/>
                <a:gd name="T66" fmla="*/ 88606 w 357"/>
                <a:gd name="T67" fmla="*/ 147157 h 578"/>
                <a:gd name="T68" fmla="*/ 92208 w 357"/>
                <a:gd name="T69" fmla="*/ 137802 h 578"/>
                <a:gd name="T70" fmla="*/ 87886 w 357"/>
                <a:gd name="T71" fmla="*/ 128807 h 578"/>
                <a:gd name="T72" fmla="*/ 76000 w 357"/>
                <a:gd name="T73" fmla="*/ 123050 h 578"/>
                <a:gd name="T74" fmla="*/ 76000 w 357"/>
                <a:gd name="T75" fmla="*/ 153273 h 578"/>
                <a:gd name="T76" fmla="*/ 88606 w 357"/>
                <a:gd name="T77" fmla="*/ 147157 h 5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7" h="578">
                  <a:moveTo>
                    <a:pt x="320" y="463"/>
                  </a:moveTo>
                  <a:cubicBezTo>
                    <a:pt x="295" y="487"/>
                    <a:pt x="260" y="502"/>
                    <a:pt x="213" y="508"/>
                  </a:cubicBezTo>
                  <a:lnTo>
                    <a:pt x="213" y="577"/>
                  </a:lnTo>
                  <a:lnTo>
                    <a:pt x="152" y="577"/>
                  </a:lnTo>
                  <a:lnTo>
                    <a:pt x="152" y="510"/>
                  </a:lnTo>
                  <a:cubicBezTo>
                    <a:pt x="121" y="508"/>
                    <a:pt x="92" y="504"/>
                    <a:pt x="66" y="493"/>
                  </a:cubicBezTo>
                  <a:cubicBezTo>
                    <a:pt x="39" y="485"/>
                    <a:pt x="16" y="473"/>
                    <a:pt x="0" y="461"/>
                  </a:cubicBezTo>
                  <a:lnTo>
                    <a:pt x="35" y="385"/>
                  </a:lnTo>
                  <a:cubicBezTo>
                    <a:pt x="51" y="397"/>
                    <a:pt x="68" y="404"/>
                    <a:pt x="90" y="413"/>
                  </a:cubicBezTo>
                  <a:cubicBezTo>
                    <a:pt x="113" y="421"/>
                    <a:pt x="133" y="426"/>
                    <a:pt x="154" y="428"/>
                  </a:cubicBezTo>
                  <a:lnTo>
                    <a:pt x="154" y="325"/>
                  </a:lnTo>
                  <a:cubicBezTo>
                    <a:pt x="125" y="319"/>
                    <a:pt x="101" y="311"/>
                    <a:pt x="80" y="303"/>
                  </a:cubicBezTo>
                  <a:cubicBezTo>
                    <a:pt x="60" y="295"/>
                    <a:pt x="44" y="282"/>
                    <a:pt x="29" y="266"/>
                  </a:cubicBezTo>
                  <a:cubicBezTo>
                    <a:pt x="15" y="250"/>
                    <a:pt x="8" y="227"/>
                    <a:pt x="8" y="200"/>
                  </a:cubicBezTo>
                  <a:cubicBezTo>
                    <a:pt x="8" y="166"/>
                    <a:pt x="21" y="137"/>
                    <a:pt x="45" y="112"/>
                  </a:cubicBezTo>
                  <a:cubicBezTo>
                    <a:pt x="70" y="88"/>
                    <a:pt x="107" y="73"/>
                    <a:pt x="152" y="67"/>
                  </a:cubicBezTo>
                  <a:lnTo>
                    <a:pt x="152" y="0"/>
                  </a:lnTo>
                  <a:lnTo>
                    <a:pt x="213" y="0"/>
                  </a:lnTo>
                  <a:lnTo>
                    <a:pt x="213" y="67"/>
                  </a:lnTo>
                  <a:cubicBezTo>
                    <a:pt x="264" y="71"/>
                    <a:pt x="305" y="84"/>
                    <a:pt x="338" y="104"/>
                  </a:cubicBezTo>
                  <a:lnTo>
                    <a:pt x="307" y="180"/>
                  </a:lnTo>
                  <a:cubicBezTo>
                    <a:pt x="277" y="162"/>
                    <a:pt x="246" y="151"/>
                    <a:pt x="213" y="147"/>
                  </a:cubicBezTo>
                  <a:lnTo>
                    <a:pt x="213" y="252"/>
                  </a:lnTo>
                  <a:cubicBezTo>
                    <a:pt x="242" y="258"/>
                    <a:pt x="267" y="266"/>
                    <a:pt x="287" y="274"/>
                  </a:cubicBezTo>
                  <a:cubicBezTo>
                    <a:pt x="308" y="282"/>
                    <a:pt x="324" y="295"/>
                    <a:pt x="336" y="311"/>
                  </a:cubicBezTo>
                  <a:cubicBezTo>
                    <a:pt x="350" y="327"/>
                    <a:pt x="356" y="350"/>
                    <a:pt x="356" y="377"/>
                  </a:cubicBezTo>
                  <a:cubicBezTo>
                    <a:pt x="356" y="409"/>
                    <a:pt x="344" y="438"/>
                    <a:pt x="320" y="463"/>
                  </a:cubicBezTo>
                  <a:close/>
                  <a:moveTo>
                    <a:pt x="119" y="219"/>
                  </a:moveTo>
                  <a:cubicBezTo>
                    <a:pt x="127" y="225"/>
                    <a:pt x="137" y="231"/>
                    <a:pt x="152" y="235"/>
                  </a:cubicBezTo>
                  <a:lnTo>
                    <a:pt x="152" y="147"/>
                  </a:lnTo>
                  <a:cubicBezTo>
                    <a:pt x="135" y="151"/>
                    <a:pt x="125" y="157"/>
                    <a:pt x="117" y="166"/>
                  </a:cubicBezTo>
                  <a:cubicBezTo>
                    <a:pt x="109" y="174"/>
                    <a:pt x="107" y="182"/>
                    <a:pt x="107" y="194"/>
                  </a:cubicBezTo>
                  <a:cubicBezTo>
                    <a:pt x="107" y="203"/>
                    <a:pt x="111" y="213"/>
                    <a:pt x="119" y="219"/>
                  </a:cubicBezTo>
                  <a:close/>
                  <a:moveTo>
                    <a:pt x="246" y="409"/>
                  </a:moveTo>
                  <a:cubicBezTo>
                    <a:pt x="254" y="401"/>
                    <a:pt x="256" y="393"/>
                    <a:pt x="256" y="383"/>
                  </a:cubicBezTo>
                  <a:cubicBezTo>
                    <a:pt x="256" y="373"/>
                    <a:pt x="252" y="364"/>
                    <a:pt x="244" y="358"/>
                  </a:cubicBezTo>
                  <a:cubicBezTo>
                    <a:pt x="236" y="352"/>
                    <a:pt x="225" y="346"/>
                    <a:pt x="211" y="342"/>
                  </a:cubicBezTo>
                  <a:lnTo>
                    <a:pt x="211" y="426"/>
                  </a:lnTo>
                  <a:cubicBezTo>
                    <a:pt x="227" y="422"/>
                    <a:pt x="240" y="418"/>
                    <a:pt x="246" y="40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8" name="Segnaposto contenuto 55">
            <a:extLst>
              <a:ext uri="{FF2B5EF4-FFF2-40B4-BE49-F238E27FC236}">
                <a16:creationId xmlns:a16="http://schemas.microsoft.com/office/drawing/2014/main" id="{CB7A9028-68FF-1E43-B9AD-AF8843FD29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1481" y="1213745"/>
            <a:ext cx="2225675" cy="183197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2" name="Segnaposto contenuto 49">
            <a:extLst>
              <a:ext uri="{FF2B5EF4-FFF2-40B4-BE49-F238E27FC236}">
                <a16:creationId xmlns:a16="http://schemas.microsoft.com/office/drawing/2014/main" id="{F3F2E1D1-95C0-2E46-A849-AE5D1FBE3A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95392" y="3088953"/>
            <a:ext cx="2193474" cy="5000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6" name="Figura a mano libera 19" title="Icona di una stella">
            <a:extLst>
              <a:ext uri="{FF2B5EF4-FFF2-40B4-BE49-F238E27FC236}">
                <a16:creationId xmlns:a16="http://schemas.microsoft.com/office/drawing/2014/main" id="{B339879B-003E-E845-B57F-D2DC0BDB10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8419" y="1622617"/>
            <a:ext cx="948476" cy="906268"/>
          </a:xfrm>
          <a:custGeom>
            <a:avLst/>
            <a:gdLst>
              <a:gd name="T0" fmla="*/ 607652 w 1691"/>
              <a:gd name="T1" fmla="*/ 220978 h 1610"/>
              <a:gd name="T2" fmla="*/ 375378 w 1691"/>
              <a:gd name="T3" fmla="*/ 220978 h 1610"/>
              <a:gd name="T4" fmla="*/ 304905 w 1691"/>
              <a:gd name="T5" fmla="*/ 0 h 1610"/>
              <a:gd name="T6" fmla="*/ 231915 w 1691"/>
              <a:gd name="T7" fmla="*/ 219898 h 1610"/>
              <a:gd name="T8" fmla="*/ 0 w 1691"/>
              <a:gd name="T9" fmla="*/ 219178 h 1610"/>
              <a:gd name="T10" fmla="*/ 2157 w 1691"/>
              <a:gd name="T11" fmla="*/ 220978 h 1610"/>
              <a:gd name="T12" fmla="*/ 0 w 1691"/>
              <a:gd name="T13" fmla="*/ 220978 h 1610"/>
              <a:gd name="T14" fmla="*/ 187689 w 1691"/>
              <a:gd name="T15" fmla="*/ 357020 h 1610"/>
              <a:gd name="T16" fmla="*/ 116497 w 1691"/>
              <a:gd name="T17" fmla="*/ 578357 h 1610"/>
              <a:gd name="T18" fmla="*/ 304186 w 1691"/>
              <a:gd name="T19" fmla="*/ 441956 h 1610"/>
              <a:gd name="T20" fmla="*/ 490437 w 1691"/>
              <a:gd name="T21" fmla="*/ 579077 h 1610"/>
              <a:gd name="T22" fmla="*/ 419604 w 1691"/>
              <a:gd name="T23" fmla="*/ 357739 h 1610"/>
              <a:gd name="T24" fmla="*/ 607652 w 1691"/>
              <a:gd name="T25" fmla="*/ 220978 h 1610"/>
              <a:gd name="T26" fmla="*/ 427154 w 1691"/>
              <a:gd name="T27" fmla="*/ 491982 h 1610"/>
              <a:gd name="T28" fmla="*/ 303467 w 1691"/>
              <a:gd name="T29" fmla="*/ 401287 h 1610"/>
              <a:gd name="T30" fmla="*/ 179060 w 1691"/>
              <a:gd name="T31" fmla="*/ 491982 h 1610"/>
              <a:gd name="T32" fmla="*/ 226881 w 1691"/>
              <a:gd name="T33" fmla="*/ 345503 h 1610"/>
              <a:gd name="T34" fmla="*/ 102474 w 1691"/>
              <a:gd name="T35" fmla="*/ 254808 h 1610"/>
              <a:gd name="T36" fmla="*/ 103912 w 1691"/>
              <a:gd name="T37" fmla="*/ 254808 h 1610"/>
              <a:gd name="T38" fmla="*/ 101755 w 1691"/>
              <a:gd name="T39" fmla="*/ 253369 h 1610"/>
              <a:gd name="T40" fmla="*/ 255645 w 1691"/>
              <a:gd name="T41" fmla="*/ 254089 h 1610"/>
              <a:gd name="T42" fmla="*/ 304186 w 1691"/>
              <a:gd name="T43" fmla="*/ 107610 h 1610"/>
              <a:gd name="T44" fmla="*/ 351288 w 1691"/>
              <a:gd name="T45" fmla="*/ 254808 h 1610"/>
              <a:gd name="T46" fmla="*/ 505898 w 1691"/>
              <a:gd name="T47" fmla="*/ 254808 h 1610"/>
              <a:gd name="T48" fmla="*/ 380772 w 1691"/>
              <a:gd name="T49" fmla="*/ 346223 h 1610"/>
              <a:gd name="T50" fmla="*/ 427154 w 1691"/>
              <a:gd name="T51" fmla="*/ 491982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it-IT" noProof="0"/>
          </a:p>
        </p:txBody>
      </p:sp>
      <p:sp>
        <p:nvSpPr>
          <p:cNvPr id="57" name="Segnaposto contenuto 55">
            <a:extLst>
              <a:ext uri="{FF2B5EF4-FFF2-40B4-BE49-F238E27FC236}">
                <a16:creationId xmlns:a16="http://schemas.microsoft.com/office/drawing/2014/main" id="{64C1CF39-BA5C-7048-B20C-D043C94F19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4288" y="4708515"/>
            <a:ext cx="2225675" cy="183197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1" name="Segnaposto contenuto 49">
            <a:extLst>
              <a:ext uri="{FF2B5EF4-FFF2-40B4-BE49-F238E27FC236}">
                <a16:creationId xmlns:a16="http://schemas.microsoft.com/office/drawing/2014/main" id="{793DF339-0284-D243-A968-953CD06F74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23809" y="4170961"/>
            <a:ext cx="2193474" cy="5000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1" name="Figura a mano libera 18">
            <a:extLst>
              <a:ext uri="{FF2B5EF4-FFF2-40B4-BE49-F238E27FC236}">
                <a16:creationId xmlns:a16="http://schemas.microsoft.com/office/drawing/2014/main" id="{0647A463-04A5-3F43-B372-B75AAA73B0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9148" y="5503064"/>
            <a:ext cx="526261" cy="526261"/>
          </a:xfrm>
          <a:custGeom>
            <a:avLst/>
            <a:gdLst>
              <a:gd name="T0" fmla="*/ 147458 w 821"/>
              <a:gd name="T1" fmla="*/ 0 h 819"/>
              <a:gd name="T2" fmla="*/ 0 w 821"/>
              <a:gd name="T3" fmla="*/ 147097 h 819"/>
              <a:gd name="T4" fmla="*/ 147458 w 821"/>
              <a:gd name="T5" fmla="*/ 294914 h 819"/>
              <a:gd name="T6" fmla="*/ 294915 w 821"/>
              <a:gd name="T7" fmla="*/ 147097 h 819"/>
              <a:gd name="T8" fmla="*/ 147458 w 821"/>
              <a:gd name="T9" fmla="*/ 0 h 819"/>
              <a:gd name="T10" fmla="*/ 147458 w 821"/>
              <a:gd name="T11" fmla="*/ 249848 h 819"/>
              <a:gd name="T12" fmla="*/ 44957 w 821"/>
              <a:gd name="T13" fmla="*/ 147097 h 819"/>
              <a:gd name="T14" fmla="*/ 147458 w 821"/>
              <a:gd name="T15" fmla="*/ 45066 h 819"/>
              <a:gd name="T16" fmla="*/ 249959 w 821"/>
              <a:gd name="T17" fmla="*/ 147097 h 819"/>
              <a:gd name="T18" fmla="*/ 147458 w 821"/>
              <a:gd name="T19" fmla="*/ 249848 h 8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1" h="819">
                <a:moveTo>
                  <a:pt x="410" y="0"/>
                </a:moveTo>
                <a:cubicBezTo>
                  <a:pt x="185" y="0"/>
                  <a:pt x="0" y="183"/>
                  <a:pt x="0" y="408"/>
                </a:cubicBezTo>
                <a:cubicBezTo>
                  <a:pt x="0" y="634"/>
                  <a:pt x="185" y="818"/>
                  <a:pt x="410" y="818"/>
                </a:cubicBezTo>
                <a:cubicBezTo>
                  <a:pt x="635" y="818"/>
                  <a:pt x="820" y="634"/>
                  <a:pt x="820" y="408"/>
                </a:cubicBezTo>
                <a:cubicBezTo>
                  <a:pt x="820" y="183"/>
                  <a:pt x="635" y="0"/>
                  <a:pt x="410" y="0"/>
                </a:cubicBezTo>
                <a:close/>
                <a:moveTo>
                  <a:pt x="410" y="693"/>
                </a:moveTo>
                <a:cubicBezTo>
                  <a:pt x="252" y="693"/>
                  <a:pt x="125" y="566"/>
                  <a:pt x="125" y="408"/>
                </a:cubicBezTo>
                <a:cubicBezTo>
                  <a:pt x="125" y="251"/>
                  <a:pt x="252" y="125"/>
                  <a:pt x="410" y="125"/>
                </a:cubicBezTo>
                <a:cubicBezTo>
                  <a:pt x="568" y="125"/>
                  <a:pt x="695" y="251"/>
                  <a:pt x="695" y="408"/>
                </a:cubicBezTo>
                <a:cubicBezTo>
                  <a:pt x="695" y="564"/>
                  <a:pt x="566" y="693"/>
                  <a:pt x="410" y="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it-IT" noProof="0"/>
          </a:p>
        </p:txBody>
      </p:sp>
      <p:sp>
        <p:nvSpPr>
          <p:cNvPr id="40" name="Figura a mano libera 17" title="Icona di ingranaggi">
            <a:extLst>
              <a:ext uri="{FF2B5EF4-FFF2-40B4-BE49-F238E27FC236}">
                <a16:creationId xmlns:a16="http://schemas.microsoft.com/office/drawing/2014/main" id="{1BAD2BB4-D665-CD4C-A276-822C111AFF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537" y="5266812"/>
            <a:ext cx="998765" cy="998763"/>
          </a:xfrm>
          <a:custGeom>
            <a:avLst/>
            <a:gdLst>
              <a:gd name="T0" fmla="*/ 560028 w 1557"/>
              <a:gd name="T1" fmla="*/ 254100 h 1557"/>
              <a:gd name="T2" fmla="*/ 507121 w 1557"/>
              <a:gd name="T3" fmla="*/ 214149 h 1557"/>
              <a:gd name="T4" fmla="*/ 529075 w 1557"/>
              <a:gd name="T5" fmla="*/ 149005 h 1557"/>
              <a:gd name="T6" fmla="*/ 464291 w 1557"/>
              <a:gd name="T7" fmla="*/ 132089 h 1557"/>
              <a:gd name="T8" fmla="*/ 459972 w 1557"/>
              <a:gd name="T9" fmla="*/ 64065 h 1557"/>
              <a:gd name="T10" fmla="*/ 394107 w 1557"/>
              <a:gd name="T11" fmla="*/ 73063 h 1557"/>
              <a:gd name="T12" fmla="*/ 363154 w 1557"/>
              <a:gd name="T13" fmla="*/ 11157 h 1557"/>
              <a:gd name="T14" fmla="*/ 305928 w 1557"/>
              <a:gd name="T15" fmla="*/ 44989 h 1557"/>
              <a:gd name="T16" fmla="*/ 254100 w 1557"/>
              <a:gd name="T17" fmla="*/ 0 h 1557"/>
              <a:gd name="T18" fmla="*/ 214509 w 1557"/>
              <a:gd name="T19" fmla="*/ 52907 h 1557"/>
              <a:gd name="T20" fmla="*/ 148645 w 1557"/>
              <a:gd name="T21" fmla="*/ 30953 h 1557"/>
              <a:gd name="T22" fmla="*/ 131729 w 1557"/>
              <a:gd name="T23" fmla="*/ 95737 h 1557"/>
              <a:gd name="T24" fmla="*/ 64065 w 1557"/>
              <a:gd name="T25" fmla="*/ 100416 h 1557"/>
              <a:gd name="T26" fmla="*/ 72703 w 1557"/>
              <a:gd name="T27" fmla="*/ 165921 h 1557"/>
              <a:gd name="T28" fmla="*/ 10797 w 1557"/>
              <a:gd name="T29" fmla="*/ 196873 h 1557"/>
              <a:gd name="T30" fmla="*/ 44989 w 1557"/>
              <a:gd name="T31" fmla="*/ 254100 h 1557"/>
              <a:gd name="T32" fmla="*/ 0 w 1557"/>
              <a:gd name="T33" fmla="*/ 305567 h 1557"/>
              <a:gd name="T34" fmla="*/ 52908 w 1557"/>
              <a:gd name="T35" fmla="*/ 345518 h 1557"/>
              <a:gd name="T36" fmla="*/ 30953 w 1557"/>
              <a:gd name="T37" fmla="*/ 411022 h 1557"/>
              <a:gd name="T38" fmla="*/ 95737 w 1557"/>
              <a:gd name="T39" fmla="*/ 427938 h 1557"/>
              <a:gd name="T40" fmla="*/ 100056 w 1557"/>
              <a:gd name="T41" fmla="*/ 495602 h 1557"/>
              <a:gd name="T42" fmla="*/ 165561 w 1557"/>
              <a:gd name="T43" fmla="*/ 486964 h 1557"/>
              <a:gd name="T44" fmla="*/ 196514 w 1557"/>
              <a:gd name="T45" fmla="*/ 548870 h 1557"/>
              <a:gd name="T46" fmla="*/ 254100 w 1557"/>
              <a:gd name="T47" fmla="*/ 515038 h 1557"/>
              <a:gd name="T48" fmla="*/ 305928 w 1557"/>
              <a:gd name="T49" fmla="*/ 560027 h 1557"/>
              <a:gd name="T50" fmla="*/ 345519 w 1557"/>
              <a:gd name="T51" fmla="*/ 506760 h 1557"/>
              <a:gd name="T52" fmla="*/ 411023 w 1557"/>
              <a:gd name="T53" fmla="*/ 529074 h 1557"/>
              <a:gd name="T54" fmla="*/ 428299 w 1557"/>
              <a:gd name="T55" fmla="*/ 463930 h 1557"/>
              <a:gd name="T56" fmla="*/ 495963 w 1557"/>
              <a:gd name="T57" fmla="*/ 459611 h 1557"/>
              <a:gd name="T58" fmla="*/ 486965 w 1557"/>
              <a:gd name="T59" fmla="*/ 394106 h 1557"/>
              <a:gd name="T60" fmla="*/ 549231 w 1557"/>
              <a:gd name="T61" fmla="*/ 363154 h 1557"/>
              <a:gd name="T62" fmla="*/ 515039 w 1557"/>
              <a:gd name="T63" fmla="*/ 305567 h 1557"/>
              <a:gd name="T64" fmla="*/ 280734 w 1557"/>
              <a:gd name="T65" fmla="*/ 473648 h 1557"/>
              <a:gd name="T66" fmla="*/ 280734 w 1557"/>
              <a:gd name="T67" fmla="*/ 86379 h 1557"/>
              <a:gd name="T68" fmla="*/ 280734 w 1557"/>
              <a:gd name="T69" fmla="*/ 473648 h 15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57" h="1557">
                <a:moveTo>
                  <a:pt x="1556" y="849"/>
                </a:moveTo>
                <a:lnTo>
                  <a:pt x="1556" y="706"/>
                </a:lnTo>
                <a:lnTo>
                  <a:pt x="1431" y="706"/>
                </a:lnTo>
                <a:cubicBezTo>
                  <a:pt x="1427" y="667"/>
                  <a:pt x="1419" y="630"/>
                  <a:pt x="1409" y="595"/>
                </a:cubicBezTo>
                <a:lnTo>
                  <a:pt x="1526" y="547"/>
                </a:lnTo>
                <a:lnTo>
                  <a:pt x="1470" y="414"/>
                </a:lnTo>
                <a:lnTo>
                  <a:pt x="1353" y="461"/>
                </a:lnTo>
                <a:cubicBezTo>
                  <a:pt x="1335" y="428"/>
                  <a:pt x="1315" y="395"/>
                  <a:pt x="1290" y="367"/>
                </a:cubicBezTo>
                <a:lnTo>
                  <a:pt x="1378" y="279"/>
                </a:lnTo>
                <a:lnTo>
                  <a:pt x="1278" y="178"/>
                </a:lnTo>
                <a:lnTo>
                  <a:pt x="1190" y="266"/>
                </a:lnTo>
                <a:cubicBezTo>
                  <a:pt x="1161" y="242"/>
                  <a:pt x="1128" y="221"/>
                  <a:pt x="1095" y="203"/>
                </a:cubicBezTo>
                <a:lnTo>
                  <a:pt x="1142" y="86"/>
                </a:lnTo>
                <a:lnTo>
                  <a:pt x="1009" y="31"/>
                </a:lnTo>
                <a:lnTo>
                  <a:pt x="960" y="147"/>
                </a:lnTo>
                <a:cubicBezTo>
                  <a:pt x="923" y="137"/>
                  <a:pt x="886" y="129"/>
                  <a:pt x="850" y="125"/>
                </a:cubicBezTo>
                <a:lnTo>
                  <a:pt x="850" y="0"/>
                </a:lnTo>
                <a:lnTo>
                  <a:pt x="706" y="0"/>
                </a:lnTo>
                <a:lnTo>
                  <a:pt x="706" y="125"/>
                </a:lnTo>
                <a:cubicBezTo>
                  <a:pt x="667" y="129"/>
                  <a:pt x="630" y="137"/>
                  <a:pt x="596" y="147"/>
                </a:cubicBezTo>
                <a:lnTo>
                  <a:pt x="546" y="31"/>
                </a:lnTo>
                <a:lnTo>
                  <a:pt x="413" y="86"/>
                </a:lnTo>
                <a:lnTo>
                  <a:pt x="460" y="203"/>
                </a:lnTo>
                <a:cubicBezTo>
                  <a:pt x="428" y="221"/>
                  <a:pt x="395" y="242"/>
                  <a:pt x="366" y="266"/>
                </a:cubicBezTo>
                <a:lnTo>
                  <a:pt x="278" y="178"/>
                </a:lnTo>
                <a:lnTo>
                  <a:pt x="178" y="279"/>
                </a:lnTo>
                <a:lnTo>
                  <a:pt x="266" y="367"/>
                </a:lnTo>
                <a:cubicBezTo>
                  <a:pt x="241" y="395"/>
                  <a:pt x="221" y="428"/>
                  <a:pt x="202" y="461"/>
                </a:cubicBezTo>
                <a:lnTo>
                  <a:pt x="86" y="414"/>
                </a:lnTo>
                <a:lnTo>
                  <a:pt x="30" y="547"/>
                </a:lnTo>
                <a:lnTo>
                  <a:pt x="147" y="595"/>
                </a:lnTo>
                <a:cubicBezTo>
                  <a:pt x="137" y="632"/>
                  <a:pt x="129" y="669"/>
                  <a:pt x="125" y="706"/>
                </a:cubicBezTo>
                <a:lnTo>
                  <a:pt x="0" y="706"/>
                </a:lnTo>
                <a:lnTo>
                  <a:pt x="0" y="849"/>
                </a:lnTo>
                <a:lnTo>
                  <a:pt x="125" y="849"/>
                </a:lnTo>
                <a:cubicBezTo>
                  <a:pt x="129" y="888"/>
                  <a:pt x="137" y="925"/>
                  <a:pt x="147" y="960"/>
                </a:cubicBezTo>
                <a:lnTo>
                  <a:pt x="30" y="1009"/>
                </a:lnTo>
                <a:lnTo>
                  <a:pt x="86" y="1142"/>
                </a:lnTo>
                <a:lnTo>
                  <a:pt x="202" y="1095"/>
                </a:lnTo>
                <a:cubicBezTo>
                  <a:pt x="221" y="1127"/>
                  <a:pt x="241" y="1160"/>
                  <a:pt x="266" y="1189"/>
                </a:cubicBezTo>
                <a:lnTo>
                  <a:pt x="178" y="1277"/>
                </a:lnTo>
                <a:lnTo>
                  <a:pt x="278" y="1377"/>
                </a:lnTo>
                <a:lnTo>
                  <a:pt x="366" y="1289"/>
                </a:lnTo>
                <a:cubicBezTo>
                  <a:pt x="395" y="1314"/>
                  <a:pt x="428" y="1334"/>
                  <a:pt x="460" y="1353"/>
                </a:cubicBezTo>
                <a:lnTo>
                  <a:pt x="413" y="1470"/>
                </a:lnTo>
                <a:lnTo>
                  <a:pt x="546" y="1525"/>
                </a:lnTo>
                <a:lnTo>
                  <a:pt x="596" y="1408"/>
                </a:lnTo>
                <a:cubicBezTo>
                  <a:pt x="632" y="1418"/>
                  <a:pt x="669" y="1426"/>
                  <a:pt x="706" y="1431"/>
                </a:cubicBezTo>
                <a:lnTo>
                  <a:pt x="706" y="1556"/>
                </a:lnTo>
                <a:lnTo>
                  <a:pt x="850" y="1556"/>
                </a:lnTo>
                <a:lnTo>
                  <a:pt x="850" y="1431"/>
                </a:lnTo>
                <a:cubicBezTo>
                  <a:pt x="889" y="1426"/>
                  <a:pt x="925" y="1418"/>
                  <a:pt x="960" y="1408"/>
                </a:cubicBezTo>
                <a:lnTo>
                  <a:pt x="1009" y="1525"/>
                </a:lnTo>
                <a:lnTo>
                  <a:pt x="1142" y="1470"/>
                </a:lnTo>
                <a:lnTo>
                  <a:pt x="1095" y="1353"/>
                </a:lnTo>
                <a:cubicBezTo>
                  <a:pt x="1128" y="1334"/>
                  <a:pt x="1161" y="1314"/>
                  <a:pt x="1190" y="1289"/>
                </a:cubicBezTo>
                <a:lnTo>
                  <a:pt x="1278" y="1377"/>
                </a:lnTo>
                <a:lnTo>
                  <a:pt x="1378" y="1277"/>
                </a:lnTo>
                <a:lnTo>
                  <a:pt x="1290" y="1189"/>
                </a:lnTo>
                <a:cubicBezTo>
                  <a:pt x="1315" y="1160"/>
                  <a:pt x="1335" y="1127"/>
                  <a:pt x="1353" y="1095"/>
                </a:cubicBezTo>
                <a:lnTo>
                  <a:pt x="1470" y="1142"/>
                </a:lnTo>
                <a:lnTo>
                  <a:pt x="1526" y="1009"/>
                </a:lnTo>
                <a:lnTo>
                  <a:pt x="1409" y="960"/>
                </a:lnTo>
                <a:cubicBezTo>
                  <a:pt x="1419" y="923"/>
                  <a:pt x="1427" y="886"/>
                  <a:pt x="1431" y="849"/>
                </a:cubicBezTo>
                <a:lnTo>
                  <a:pt x="1556" y="849"/>
                </a:lnTo>
                <a:close/>
                <a:moveTo>
                  <a:pt x="780" y="1316"/>
                </a:moveTo>
                <a:cubicBezTo>
                  <a:pt x="483" y="1316"/>
                  <a:pt x="241" y="1074"/>
                  <a:pt x="241" y="777"/>
                </a:cubicBezTo>
                <a:cubicBezTo>
                  <a:pt x="241" y="481"/>
                  <a:pt x="483" y="240"/>
                  <a:pt x="780" y="240"/>
                </a:cubicBezTo>
                <a:cubicBezTo>
                  <a:pt x="1077" y="240"/>
                  <a:pt x="1319" y="481"/>
                  <a:pt x="1319" y="777"/>
                </a:cubicBezTo>
                <a:cubicBezTo>
                  <a:pt x="1319" y="1074"/>
                  <a:pt x="1077" y="1316"/>
                  <a:pt x="780" y="1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it-IT" noProof="0"/>
          </a:p>
        </p:txBody>
      </p:sp>
      <p:sp>
        <p:nvSpPr>
          <p:cNvPr id="56" name="Segnaposto contenuto 55">
            <a:extLst>
              <a:ext uri="{FF2B5EF4-FFF2-40B4-BE49-F238E27FC236}">
                <a16:creationId xmlns:a16="http://schemas.microsoft.com/office/drawing/2014/main" id="{10739762-808E-A643-9980-6640E194CC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1805" y="1213745"/>
            <a:ext cx="2225675" cy="183197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0" name="Segnaposto contenuto 49">
            <a:extLst>
              <a:ext uri="{FF2B5EF4-FFF2-40B4-BE49-F238E27FC236}">
                <a16:creationId xmlns:a16="http://schemas.microsoft.com/office/drawing/2014/main" id="{7518B673-06A7-5442-8C84-0C4137AEF2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26" y="3079942"/>
            <a:ext cx="2193474" cy="5000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DAC52417-594B-7D46-8593-5D84D1F0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830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1A67F3-DB5C-4E6A-8C75-D54BFB1A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4E3CE6-7CA1-4862-8B36-6351B5C18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7EAACB-E6DF-4332-AE83-88C41C3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817953-9ECF-497A-83B2-EC0965C7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DCDD51-9FD6-418A-A7B1-72A0B03D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2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0704C-CE9C-4211-8688-708B4ACB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A4F775-E436-4C6F-836D-DD0A6161B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9E8DD-A4A2-4AA8-971B-269AAE5C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DE951C-BAFA-48CD-B1B9-F6103EA4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A77357-8011-45D8-A2F2-5C21B55D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06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E967C-FB78-4A88-A348-1DB1B38F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9AF35-524D-4EE4-9C59-AB45AB04C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6F837D-2CF9-444F-807B-E63B907D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2C35DD-5A41-4700-94FD-A3E46593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067C2E-B580-421C-9BC7-FA533F15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FB741B-DF38-4953-AED4-C21EB244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02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65CBB-93AC-4ABA-8602-B826311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84786D-15F9-48C4-8A9B-65ED24943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F5E810-1AC3-4771-A111-0501449C5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06B25F-DB3C-485D-9F8E-BA41D4654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907E6F-083A-4AAB-90A8-BEC4429E8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3F975-7BDB-496D-9F08-11FC959E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321B18-BEF8-4DC4-AA1E-77FA5ED0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B72926-9D4D-43DE-A326-9B904FB6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32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51081-F894-42A9-B447-8419B756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92EF30-6629-4613-9B71-1C9F7554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6EAD8C-CE5F-4B69-93E0-DE28115C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5020F2-28E3-4EAA-A3FE-242A78A0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5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82BAA4-7252-4538-ABAD-BE84E863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258263-C586-4C29-A4EF-AF85CBA9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E7C0BF-951D-46BB-AF21-E0B3AE45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C3BF9-FAA9-4D28-84AD-69C84D0C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4469D-EC68-4B9B-9CE0-C9DA9AEA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8D3FF2-6078-4378-98E0-F942A10C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C4D280-EF52-4FB6-AAE8-FC5DF02B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39535D-EB4C-4835-8FB9-2983D7FB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A6C8D5-22B0-4ADF-8F7B-41401663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69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9D80D-F585-467D-B407-52AB761E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BC61E6-9C56-4B21-B8AE-88585F2C8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34E69C-1357-4F2B-8259-D3DBE6FFE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476C11-56CA-4889-AE29-04C935AA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008739-C37F-4B66-8DFB-4D979399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49D362-77A0-4A57-BBAE-DDF1F600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7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D4EA2B-472E-4578-9116-6E3D45C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0549B5-A307-40C9-B8B6-36A8968F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EC85D-7E9F-49E7-B315-93489A667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F8B2-AD34-4910-9353-BAA3FEE04A1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1FFF90-054C-43E7-A2D9-E450CFD7C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0031D6-0C87-458E-9FF0-8763BD02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2653-BFE6-4E4D-B774-AF438E814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1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partecipazione.regione.emilia-romagna.it/materiali/materiali/quaderno_partec_05-2017_web.pdf/@@download/file/quaderno_partec_05-2017_web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hyperlink" Target="&#8220;PartecipAzioni:%20sostantivo,%20plurale.%20Guida%20metodologica%20per%20la%20gestione%20di%20processi%20di%20partecipazione%20integrati&#8221;%20(%20%20&#160;&#160;&#160;&#160;&#160;&#160;3.49%20MB)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ecipazione.regione.emilia-romagna.it/" TargetMode="External"/><Relationship Id="rId2" Type="http://schemas.openxmlformats.org/officeDocument/2006/relationships/hyperlink" Target="mailto:sabrina.franceschini@regione.emilia-romagna.it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7F496D04-5A14-4416-9BCE-3AFE570CC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7507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F3D6EF1-1826-4DD6-8C62-AD9DF8574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1122363"/>
            <a:ext cx="5388428" cy="2387600"/>
          </a:xfrm>
        </p:spPr>
        <p:txBody>
          <a:bodyPr/>
          <a:lstStyle/>
          <a:p>
            <a:r>
              <a:rPr lang="it-IT" b="1" baseline="30000" dirty="0"/>
              <a:t>La </a:t>
            </a:r>
            <a:r>
              <a:rPr lang="it-IT" b="1" baseline="30000" dirty="0">
                <a:solidFill>
                  <a:schemeClr val="bg1"/>
                </a:solidFill>
              </a:rPr>
              <a:t>Partecipazione</a:t>
            </a:r>
            <a:r>
              <a:rPr lang="it-IT" b="1" baseline="30000" dirty="0"/>
              <a:t> della Regione Emilia-Romagna</a:t>
            </a:r>
            <a:endParaRPr lang="it-IT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524284-CDE8-4C85-8DB0-1F4BE5449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3602038"/>
            <a:ext cx="5388428" cy="2515958"/>
          </a:xfrm>
        </p:spPr>
        <p:txBody>
          <a:bodyPr>
            <a:normAutofit fontScale="70000" lnSpcReduction="20000"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Sabrina Franceschini</a:t>
            </a:r>
          </a:p>
          <a:p>
            <a:r>
              <a:rPr lang="it-IT" sz="3600" dirty="0">
                <a:solidFill>
                  <a:schemeClr val="bg1"/>
                </a:solidFill>
              </a:rPr>
              <a:t>Responsabile Area partecipazione</a:t>
            </a:r>
          </a:p>
          <a:p>
            <a:r>
              <a:rPr lang="it-IT" sz="2900" dirty="0">
                <a:solidFill>
                  <a:schemeClr val="bg1"/>
                </a:solidFill>
              </a:rPr>
              <a:t>Servizio Coordinamento delle politiche europee, programmazione, riordino istituzionale e sviluppo territoriale, partecipazione, cooperazione e valutazione</a:t>
            </a:r>
          </a:p>
          <a:p>
            <a:endParaRPr lang="it-IT" sz="3600" dirty="0"/>
          </a:p>
          <a:p>
            <a:r>
              <a:rPr lang="it-IT" dirty="0"/>
              <a:t>7 luglio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0A57E5-5CC8-4652-B790-51CC98FA8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8" y="383820"/>
            <a:ext cx="2419597" cy="3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BDA87A-4CFE-4B98-BD68-08A8FAF4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4836A48-4CAC-4A40-97EB-8ACA9B26A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90A515-B90B-43BC-876F-580D2FC4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749B484-B143-40F7-896A-A20650EE4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5ECC4BD-4D67-4CD5-9118-C8F95255E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FCF04F1-C8A9-4F23-B565-9B70C6D74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964E85D-E8AC-4D3F-A3BC-E4D8DE608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FE670F7-87AE-49F1-AFCF-646DC0B69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2D394406-F17F-478D-9811-F133F3163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C929B1C0-F6D9-45BC-B41C-5BEBE9AD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8CBC2023-5C0F-470C-A494-448A3088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753F948-20A5-448F-A91B-30C3FA87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87C515D-FEE4-4EAD-A758-C09FC8898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5F8581B-27B7-42AB-B33F-69023D3B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CBC2EB4A-D3CD-4347-AE09-347B7B10E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C35E0B18-828E-4F07-BC14-5B6EB8C2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D972FA4F-64D2-4E34-B234-7B2C363C4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430AC742-FB30-4DCC-A9AC-92D107A34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C991F4A4-6C1A-486C-80A9-B653BC0ED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4F60AAA-3D77-4751-9A2C-27A680142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1A93347-D2EA-43A7-92CB-3BC1C8F4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99EB955-34CE-4879-BB3E-19C017967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" name="Immagine 29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B3EFC2F8-AA86-47A2-A48C-EE1BEFBB4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r="1" b="16932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9502C85-D694-4534-81D2-BE2E5261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70D54E8-5694-4275-AC73-041D919D5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085E5B83-AB95-4571-B7AE-841A0D5F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63AAECE-705E-4B7A-B758-B9CEB30C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A78E146-DFA8-4258-922C-CE6D1F057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208" y="852224"/>
            <a:ext cx="4290271" cy="1026125"/>
          </a:xfrm>
        </p:spPr>
        <p:txBody>
          <a:bodyPr>
            <a:normAutofit/>
          </a:bodyPr>
          <a:lstStyle/>
          <a:p>
            <a:r>
              <a:rPr lang="it-IT" sz="4600" dirty="0"/>
              <a:t>Bandi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081FE3-A5E5-4454-80C8-106CA17FD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2233056"/>
            <a:ext cx="4345588" cy="29957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dirty="0"/>
              <a:t>La Regione Emilia-Romagna con un bando ogni anno eroga contributi per la realizzazione di progetti di partecipazione da parte di Enti locali, associazioni, ecc. 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Dal 2012 a oggi oltre 3 milioni di euro di finanziamenti per 231 progetti</a:t>
            </a:r>
            <a:r>
              <a:rPr lang="it-IT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6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1BBAC-B771-4C19-A8D3-F229B6BB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>
                <a:latin typeface="Rockwell" panose="02060603020205020403" pitchFamily="18" charset="0"/>
              </a:rPr>
              <a:t>Cos’è</a:t>
            </a:r>
            <a:r>
              <a:rPr lang="en-US" sz="3100" dirty="0">
                <a:latin typeface="Rockwell" panose="02060603020205020403" pitchFamily="18" charset="0"/>
              </a:rPr>
              <a:t> una </a:t>
            </a:r>
            <a:r>
              <a:rPr lang="en-US" sz="3100" dirty="0" err="1">
                <a:latin typeface="Rockwell" panose="02060603020205020403" pitchFamily="18" charset="0"/>
              </a:rPr>
              <a:t>comunità</a:t>
            </a:r>
            <a:r>
              <a:rPr lang="en-US" sz="3100" dirty="0">
                <a:latin typeface="Rockwell" panose="02060603020205020403" pitchFamily="18" charset="0"/>
              </a:rPr>
              <a:t> di </a:t>
            </a:r>
            <a:r>
              <a:rPr lang="en-US" sz="3100" dirty="0" err="1">
                <a:latin typeface="Rockwell" panose="02060603020205020403" pitchFamily="18" charset="0"/>
              </a:rPr>
              <a:t>pratiche</a:t>
            </a:r>
            <a:r>
              <a:rPr lang="en-US" sz="3100" dirty="0">
                <a:latin typeface="Rockwell" panose="02060603020205020403" pitchFamily="18" charset="0"/>
              </a:rPr>
              <a:t>?</a:t>
            </a:r>
            <a:br>
              <a:rPr lang="en-US" sz="3100" dirty="0">
                <a:latin typeface="Rockwell" panose="02060603020205020403" pitchFamily="18" charset="0"/>
              </a:rPr>
            </a:br>
            <a:endParaRPr lang="en-US" sz="3100" dirty="0">
              <a:latin typeface="Rockwell" panose="02060603020205020403" pitchFamily="18" charset="0"/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32B836B-A5D1-4AD7-935B-CE33B584E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18375" y="0"/>
            <a:ext cx="4873625" cy="487362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C3CA7D-0268-47C0-B68B-C92FB2841C42}"/>
              </a:ext>
            </a:extLst>
          </p:cNvPr>
          <p:cNvSpPr txBox="1"/>
          <p:nvPr/>
        </p:nvSpPr>
        <p:spPr>
          <a:xfrm>
            <a:off x="761999" y="2279018"/>
            <a:ext cx="6379029" cy="9259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latin typeface="Rockwell" panose="02060603020205020403" pitchFamily="18" charset="0"/>
              </a:rPr>
              <a:t>Gruppi</a:t>
            </a:r>
            <a:r>
              <a:rPr lang="en-US" b="1" dirty="0">
                <a:latin typeface="Rockwell" panose="02060603020205020403" pitchFamily="18" charset="0"/>
              </a:rPr>
              <a:t> di </a:t>
            </a:r>
            <a:r>
              <a:rPr lang="en-US" b="1" dirty="0" err="1">
                <a:latin typeface="Rockwell" panose="02060603020205020403" pitchFamily="18" charset="0"/>
              </a:rPr>
              <a:t>persone</a:t>
            </a:r>
            <a:r>
              <a:rPr lang="en-US" b="1" dirty="0">
                <a:latin typeface="Rockwell" panose="02060603020205020403" pitchFamily="18" charset="0"/>
              </a:rPr>
              <a:t> che </a:t>
            </a:r>
            <a:r>
              <a:rPr lang="en-US" b="1" dirty="0" err="1">
                <a:latin typeface="Rockwell" panose="02060603020205020403" pitchFamily="18" charset="0"/>
              </a:rPr>
              <a:t>condividono</a:t>
            </a:r>
            <a:r>
              <a:rPr lang="en-US" b="1" dirty="0">
                <a:latin typeface="Rockwell" panose="02060603020205020403" pitchFamily="18" charset="0"/>
              </a:rPr>
              <a:t> un interesse o una </a:t>
            </a:r>
            <a:r>
              <a:rPr lang="en-US" b="1" dirty="0" err="1">
                <a:latin typeface="Rockwell" panose="02060603020205020403" pitchFamily="18" charset="0"/>
              </a:rPr>
              <a:t>passione</a:t>
            </a:r>
            <a:r>
              <a:rPr lang="en-US" b="1" dirty="0">
                <a:latin typeface="Rockwell" panose="02060603020205020403" pitchFamily="18" charset="0"/>
              </a:rPr>
              <a:t> per </a:t>
            </a:r>
            <a:r>
              <a:rPr lang="en-US" b="1" dirty="0" err="1">
                <a:latin typeface="Rockwell" panose="02060603020205020403" pitchFamily="18" charset="0"/>
              </a:rPr>
              <a:t>qualcosa</a:t>
            </a:r>
            <a:r>
              <a:rPr lang="en-US" b="1" dirty="0">
                <a:latin typeface="Rockwell" panose="02060603020205020403" pitchFamily="18" charset="0"/>
              </a:rPr>
              <a:t> che </a:t>
            </a:r>
            <a:r>
              <a:rPr lang="en-US" b="1" dirty="0" err="1">
                <a:latin typeface="Rockwell" panose="02060603020205020403" pitchFamily="18" charset="0"/>
              </a:rPr>
              <a:t>fanno</a:t>
            </a:r>
            <a:r>
              <a:rPr lang="en-US" b="1" dirty="0">
                <a:latin typeface="Rockwell" panose="02060603020205020403" pitchFamily="18" charset="0"/>
              </a:rPr>
              <a:t> e </a:t>
            </a:r>
            <a:r>
              <a:rPr lang="en-US" b="1" dirty="0" err="1">
                <a:latin typeface="Rockwell" panose="02060603020205020403" pitchFamily="18" charset="0"/>
              </a:rPr>
              <a:t>imparano</a:t>
            </a:r>
            <a:r>
              <a:rPr lang="en-US" b="1" dirty="0">
                <a:latin typeface="Rockwell" panose="02060603020205020403" pitchFamily="18" charset="0"/>
              </a:rPr>
              <a:t> come </a:t>
            </a:r>
            <a:r>
              <a:rPr lang="en-US" b="1" dirty="0" err="1">
                <a:latin typeface="Rockwell" panose="02060603020205020403" pitchFamily="18" charset="0"/>
              </a:rPr>
              <a:t>farlo</a:t>
            </a:r>
            <a:r>
              <a:rPr lang="en-US" b="1" dirty="0">
                <a:latin typeface="Rockwell" panose="02060603020205020403" pitchFamily="18" charset="0"/>
              </a:rPr>
              <a:t> </a:t>
            </a:r>
            <a:r>
              <a:rPr lang="en-US" b="1" dirty="0" err="1">
                <a:latin typeface="Rockwell" panose="02060603020205020403" pitchFamily="18" charset="0"/>
              </a:rPr>
              <a:t>meglio</a:t>
            </a:r>
            <a:r>
              <a:rPr lang="en-US" b="1" dirty="0">
                <a:latin typeface="Rockwell" panose="02060603020205020403" pitchFamily="18" charset="0"/>
              </a:rPr>
              <a:t> </a:t>
            </a:r>
            <a:r>
              <a:rPr lang="en-US" b="1" dirty="0" err="1">
                <a:latin typeface="Rockwell" panose="02060603020205020403" pitchFamily="18" charset="0"/>
              </a:rPr>
              <a:t>grazie</a:t>
            </a:r>
            <a:r>
              <a:rPr lang="en-US" b="1" dirty="0">
                <a:latin typeface="Rockwell" panose="02060603020205020403" pitchFamily="18" charset="0"/>
              </a:rPr>
              <a:t> ad una </a:t>
            </a:r>
            <a:r>
              <a:rPr lang="en-US" b="1" dirty="0" err="1">
                <a:latin typeface="Rockwell" panose="02060603020205020403" pitchFamily="18" charset="0"/>
              </a:rPr>
              <a:t>regolare</a:t>
            </a:r>
            <a:r>
              <a:rPr lang="en-US" b="1" dirty="0">
                <a:latin typeface="Rockwell" panose="02060603020205020403" pitchFamily="18" charset="0"/>
              </a:rPr>
              <a:t> </a:t>
            </a:r>
            <a:r>
              <a:rPr lang="en-US" b="1" dirty="0" err="1">
                <a:latin typeface="Rockwell" panose="02060603020205020403" pitchFamily="18" charset="0"/>
              </a:rPr>
              <a:t>attività</a:t>
            </a:r>
            <a:r>
              <a:rPr lang="en-US" b="1" dirty="0">
                <a:latin typeface="Rockwell" panose="02060603020205020403" pitchFamily="18" charset="0"/>
              </a:rPr>
              <a:t> di </a:t>
            </a:r>
            <a:r>
              <a:rPr lang="en-US" b="1" dirty="0" err="1">
                <a:latin typeface="Rockwell" panose="02060603020205020403" pitchFamily="18" charset="0"/>
              </a:rPr>
              <a:t>interazione</a:t>
            </a:r>
            <a:r>
              <a:rPr lang="en-US" b="1" dirty="0">
                <a:latin typeface="Rockwell" panose="02060603020205020403" pitchFamily="18" charset="0"/>
              </a:rPr>
              <a:t> </a:t>
            </a:r>
            <a:r>
              <a:rPr lang="en-US" b="1" dirty="0" err="1">
                <a:latin typeface="Rockwell" panose="02060603020205020403" pitchFamily="18" charset="0"/>
              </a:rPr>
              <a:t>reciproca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A83DC4-19E8-4A74-9CCE-ABCDEE1CDEC8}"/>
              </a:ext>
            </a:extLst>
          </p:cNvPr>
          <p:cNvSpPr txBox="1"/>
          <p:nvPr/>
        </p:nvSpPr>
        <p:spPr>
          <a:xfrm>
            <a:off x="762000" y="3653056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latin typeface="Rockwell" panose="02060603020205020403" pitchFamily="18" charset="0"/>
              </a:rPr>
              <a:t>Obiettivi: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Rockwell" panose="02060603020205020403" pitchFamily="18" charset="0"/>
              </a:rPr>
              <a:t>lavorare </a:t>
            </a:r>
            <a:r>
              <a:rPr lang="it-IT" b="1" dirty="0">
                <a:latin typeface="Rockwell" panose="02060603020205020403" pitchFamily="18" charset="0"/>
              </a:rPr>
              <a:t>sulla facilitazione e sui metodi partecipativi </a:t>
            </a:r>
            <a:r>
              <a:rPr lang="it-IT" dirty="0">
                <a:latin typeface="Rockwell" panose="02060603020205020403" pitchFamily="18" charset="0"/>
              </a:rPr>
              <a:t>per la soluzione creativa dei problemi (creative </a:t>
            </a:r>
            <a:r>
              <a:rPr lang="it-IT" dirty="0" err="1">
                <a:latin typeface="Rockwell" panose="02060603020205020403" pitchFamily="18" charset="0"/>
              </a:rPr>
              <a:t>problem</a:t>
            </a:r>
            <a:r>
              <a:rPr lang="it-IT" dirty="0">
                <a:latin typeface="Rockwell" panose="02060603020205020403" pitchFamily="18" charset="0"/>
              </a:rPr>
              <a:t> solving) e la gestione di progetti partecipativi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Rockwell" panose="02060603020205020403" pitchFamily="18" charset="0"/>
              </a:rPr>
              <a:t>attivare un processo permanente di </a:t>
            </a:r>
            <a:r>
              <a:rPr lang="it-IT" b="1" dirty="0">
                <a:latin typeface="Rockwell" panose="02060603020205020403" pitchFamily="18" charset="0"/>
              </a:rPr>
              <a:t>innovazione</a:t>
            </a:r>
            <a:r>
              <a:rPr lang="it-IT" dirty="0">
                <a:latin typeface="Rockwell" panose="02060603020205020403" pitchFamily="18" charset="0"/>
              </a:rPr>
              <a:t> e miglioramento continuo basato sull’ascolto, il coinvolgimento e la valorizzazione delle competenze</a:t>
            </a:r>
          </a:p>
        </p:txBody>
      </p:sp>
    </p:spTree>
    <p:extLst>
      <p:ext uri="{BB962C8B-B14F-4D97-AF65-F5344CB8AC3E}">
        <p14:creationId xmlns:p14="http://schemas.microsoft.com/office/powerpoint/2010/main" val="45019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10E39-9F17-45A9-9AF6-F8CE5612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21047"/>
            <a:ext cx="4043297" cy="567965"/>
          </a:xfrm>
        </p:spPr>
        <p:txBody>
          <a:bodyPr>
            <a:normAutofit/>
          </a:bodyPr>
          <a:lstStyle/>
          <a:p>
            <a:r>
              <a:rPr lang="it-IT" dirty="0">
                <a:latin typeface="Rockwell" panose="02060603020205020403" pitchFamily="18" charset="0"/>
              </a:rPr>
              <a:t>Il percorso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1D565C-A420-43FE-ACD6-47043226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799" y="1523205"/>
            <a:ext cx="5976341" cy="4557083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latin typeface="Rockwell" panose="02060603020205020403" pitchFamily="18" charset="0"/>
              </a:rPr>
              <a:t>Nel corso del 2018, attraverso un percorso di coprogettazione con attività partecipative esperienziali basate sull’imparare facendo (learning by </a:t>
            </a:r>
            <a:r>
              <a:rPr lang="it-IT" sz="2000" dirty="0" err="1">
                <a:latin typeface="Rockwell" panose="02060603020205020403" pitchFamily="18" charset="0"/>
              </a:rPr>
              <a:t>doing</a:t>
            </a:r>
            <a:r>
              <a:rPr lang="it-IT" sz="2000" dirty="0">
                <a:latin typeface="Rockwell" panose="02060603020205020403" pitchFamily="18" charset="0"/>
              </a:rPr>
              <a:t>) ha preso vita la comunità di pratiche di operatori della partecipazione regionali.</a:t>
            </a:r>
          </a:p>
          <a:p>
            <a:pPr marL="0" indent="0">
              <a:buNone/>
            </a:pPr>
            <a:endParaRPr lang="it-IT" sz="2000" dirty="0">
              <a:latin typeface="Rockwell" panose="02060603020205020403" pitchFamily="18" charset="0"/>
            </a:endParaRPr>
          </a:p>
          <a:p>
            <a:r>
              <a:rPr lang="it-IT" sz="2000" dirty="0">
                <a:latin typeface="Rockwell" panose="02060603020205020403" pitchFamily="18" charset="0"/>
              </a:rPr>
              <a:t>Il percorso non era stabilito a priori ma ha seguito la logica di una spirale convergente. E’ un metodo iterativo e incrementale, dapprima si capiscono e conoscono le strutture e percorsi e si identificano gli attori chiave; poi vengono sviluppati e migliorati i metodi e coinvolti gli attori chiave; i metodi vengono poi provati e migliorati e viene promossa la rete di attori fino ad aggregare i metodi e strutturare la rete di attori. </a:t>
            </a:r>
          </a:p>
          <a:p>
            <a:endParaRPr lang="it-IT" dirty="0"/>
          </a:p>
        </p:txBody>
      </p:sp>
      <p:pic>
        <p:nvPicPr>
          <p:cNvPr id="5" name="Immagine 4" descr="Immagine che contiene interni, persona, tavolo&#10;&#10;Descrizione generata automaticamente">
            <a:extLst>
              <a:ext uri="{FF2B5EF4-FFF2-40B4-BE49-F238E27FC236}">
                <a16:creationId xmlns:a16="http://schemas.microsoft.com/office/drawing/2014/main" id="{BC1B3306-763C-4586-9F72-65F1F0CD1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4" r="16842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26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7A644-04F6-42A7-AEC0-EC53C29E2A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Rockwell" panose="02060603020205020403" pitchFamily="18" charset="0"/>
              </a:rPr>
              <a:t>I </a:t>
            </a:r>
            <a:r>
              <a:rPr lang="en-US" sz="6000" dirty="0" err="1">
                <a:latin typeface="Rockwell" panose="02060603020205020403" pitchFamily="18" charset="0"/>
              </a:rPr>
              <a:t>risultati</a:t>
            </a:r>
            <a:endParaRPr lang="en-US" sz="6000" dirty="0">
              <a:latin typeface="Rockwell" panose="020606030202050204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84BA0D-C636-4B14-B6EB-687F8C11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1186191"/>
            <a:ext cx="3529109" cy="2355680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03A2A1-9544-498E-88A2-ED8FD76B98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32788" y="697795"/>
            <a:ext cx="3526424" cy="33324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9F9C418-1C51-439B-A47F-D3A4D7820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66" t="16148" r="36667" b="14222"/>
          <a:stretch/>
        </p:blipFill>
        <p:spPr>
          <a:xfrm>
            <a:off x="8597106" y="476573"/>
            <a:ext cx="2666555" cy="377491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A9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895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1118908-7F53-42CC-BAB3-8F5DD283F93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3"/>
          <a:srcRect l="21903" r="20262"/>
          <a:stretch/>
        </p:blipFill>
        <p:spPr>
          <a:xfrm>
            <a:off x="9741645" y="4836695"/>
            <a:ext cx="1738215" cy="1725011"/>
          </a:xfrm>
          <a:prstGeom prst="rect">
            <a:avLst/>
          </a:prstGeom>
        </p:spPr>
      </p:pic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9A891EE-BC4D-6C46-B451-1A2D01CE1A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04379" y="2930212"/>
            <a:ext cx="2193474" cy="500062"/>
          </a:xfrm>
        </p:spPr>
        <p:txBody>
          <a:bodyPr rtlCol="0"/>
          <a:lstStyle/>
          <a:p>
            <a:pPr rtl="0"/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Programma 2021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6B546BF5-83A0-A44C-B9BD-4B2CDE5B49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2185" y="4304944"/>
            <a:ext cx="2369486" cy="2167984"/>
          </a:xfrm>
        </p:spPr>
        <p:txBody>
          <a:bodyPr rtlCol="0"/>
          <a:lstStyle/>
          <a:p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Facilitazione Online</a:t>
            </a:r>
          </a:p>
          <a:p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Valutazione</a:t>
            </a:r>
          </a:p>
          <a:p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Comunicazione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2FC9B3C5-CBC2-D84E-9244-6C008558F5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9633" y="2437009"/>
            <a:ext cx="2638238" cy="991991"/>
          </a:xfrm>
        </p:spPr>
        <p:txBody>
          <a:bodyPr rtlCol="0"/>
          <a:lstStyle/>
          <a:p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Seminari Amministrazione Condivisa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694C4-36EF-8A42-8E8A-CBBA4D6B4C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23808" y="4170960"/>
            <a:ext cx="2367097" cy="955606"/>
          </a:xfrm>
        </p:spPr>
        <p:txBody>
          <a:bodyPr rtlCol="0"/>
          <a:lstStyle/>
          <a:p>
            <a:pPr rtl="0"/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Autoscuola della Partecipazione</a:t>
            </a:r>
          </a:p>
        </p:txBody>
      </p:sp>
      <p:pic>
        <p:nvPicPr>
          <p:cNvPr id="5" name="Segnaposto contenuto 4">
            <a:hlinkClick r:id="rId4"/>
            <a:extLst>
              <a:ext uri="{FF2B5EF4-FFF2-40B4-BE49-F238E27FC236}">
                <a16:creationId xmlns:a16="http://schemas.microsoft.com/office/drawing/2014/main" id="{B1AB2D6B-FA37-4E3D-A782-C0CEF10FCF1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5"/>
          <a:stretch>
            <a:fillRect/>
          </a:stretch>
        </p:blipFill>
        <p:spPr>
          <a:xfrm>
            <a:off x="780822" y="4416060"/>
            <a:ext cx="1696859" cy="2248339"/>
          </a:xfrm>
          <a:prstGeom prst="rect">
            <a:avLst/>
          </a:prstGeom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F166CF5-4E2E-0346-9D88-347A912C7F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817" y="2154645"/>
            <a:ext cx="2367097" cy="1356940"/>
          </a:xfrm>
        </p:spPr>
        <p:txBody>
          <a:bodyPr rtlCol="0"/>
          <a:lstStyle/>
          <a:p>
            <a:pPr rtl="0"/>
            <a:r>
              <a:rPr lang="it-IT" b="0" dirty="0" err="1">
                <a:latin typeface="Rockwell Nova" panose="02060503020205020403" pitchFamily="18" charset="0"/>
                <a:ea typeface="Roboto Medium" panose="020B0604020202020204" pitchFamily="2" charset="0"/>
              </a:rPr>
              <a:t>PartecipAzioni:sostantivo</a:t>
            </a:r>
            <a:r>
              <a:rPr lang="it-IT" b="0" dirty="0">
                <a:latin typeface="Rockwell Nova" panose="02060503020205020403" pitchFamily="18" charset="0"/>
                <a:ea typeface="Roboto Medium" panose="020B0604020202020204" pitchFamily="2" charset="0"/>
              </a:rPr>
              <a:t>, plurale </a:t>
            </a:r>
          </a:p>
          <a:p>
            <a:pPr rtl="0"/>
            <a:r>
              <a:rPr lang="it-IT" sz="1600" b="0" dirty="0">
                <a:latin typeface="Rockwell Nova" panose="02060503020205020403" pitchFamily="18" charset="0"/>
                <a:ea typeface="Roboto Medium" panose="020B0604020202020204" pitchFamily="2" charset="0"/>
              </a:rPr>
              <a:t>Guida metodologica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D872178-D827-A04B-A8A6-19B59786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latin typeface="Rockwell" panose="02060603020205020403" pitchFamily="18" charset="0"/>
              </a:rPr>
              <a:t>Formazione per la partecipazione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6F2E26B-E49E-45BD-A121-D8E05AA36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905" y="5298626"/>
            <a:ext cx="2001306" cy="80114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EFCC9D-44C8-4F5F-8F02-2F8A0962D21B}"/>
              </a:ext>
            </a:extLst>
          </p:cNvPr>
          <p:cNvSpPr txBox="1"/>
          <p:nvPr/>
        </p:nvSpPr>
        <p:spPr>
          <a:xfrm>
            <a:off x="7475456" y="3664457"/>
            <a:ext cx="88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Rockwell Nova" panose="02060503020205020403" pitchFamily="18" charset="0"/>
                <a:ea typeface="Roboto Medium" panose="020B0604020202020204" pitchFamily="2" charset="0"/>
              </a:rPr>
              <a:t>2020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6C87AF2-63A3-4859-935A-E7D614C1E233}"/>
              </a:ext>
            </a:extLst>
          </p:cNvPr>
          <p:cNvSpPr txBox="1"/>
          <p:nvPr/>
        </p:nvSpPr>
        <p:spPr>
          <a:xfrm>
            <a:off x="5119185" y="3654032"/>
            <a:ext cx="88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Rockwell Nova" panose="02060503020205020403" pitchFamily="18" charset="0"/>
                <a:ea typeface="Roboto Medium" panose="020B0604020202020204" pitchFamily="2" charset="0"/>
              </a:rPr>
              <a:t>2019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AE78C07-E4F2-48F0-AAAD-71D7E19C5F6A}"/>
              </a:ext>
            </a:extLst>
          </p:cNvPr>
          <p:cNvSpPr txBox="1"/>
          <p:nvPr/>
        </p:nvSpPr>
        <p:spPr>
          <a:xfrm>
            <a:off x="2762914" y="3687796"/>
            <a:ext cx="88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latin typeface="Rockwell Nova" panose="02060503020205020403" pitchFamily="18" charset="0"/>
                <a:ea typeface="Roboto Medium" panose="020B0604020202020204" pitchFamily="2" charset="0"/>
              </a:rPr>
              <a:t>2019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B53B99F-B133-42D9-AE64-E8B137C46468}"/>
              </a:ext>
            </a:extLst>
          </p:cNvPr>
          <p:cNvSpPr txBox="1"/>
          <p:nvPr/>
        </p:nvSpPr>
        <p:spPr>
          <a:xfrm>
            <a:off x="548326" y="3706921"/>
            <a:ext cx="88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Rockwell Nova" panose="02060503020205020403" pitchFamily="18" charset="0"/>
                <a:ea typeface="Roboto Medium" panose="020B0604020202020204" pitchFamily="2" charset="0"/>
              </a:rPr>
              <a:t>2015</a:t>
            </a:r>
          </a:p>
        </p:txBody>
      </p:sp>
      <p:sp>
        <p:nvSpPr>
          <p:cNvPr id="13" name="AutoShape 2" descr="pdf">
            <a:hlinkClick r:id="rId7"/>
            <a:extLst>
              <a:ext uri="{FF2B5EF4-FFF2-40B4-BE49-F238E27FC236}">
                <a16:creationId xmlns:a16="http://schemas.microsoft.com/office/drawing/2014/main" id="{C57089E4-3AFC-4A0D-9F9C-FC0E72D650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7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ABE7F3-C9AB-453B-8621-D7610BD2DE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25362" r="21136"/>
          <a:stretch/>
        </p:blipFill>
        <p:spPr>
          <a:xfrm>
            <a:off x="9741645" y="1250807"/>
            <a:ext cx="1612155" cy="140014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77827B4-E1FE-4B59-BC41-F184614FEE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391" t="24983" r="29765" b="8770"/>
          <a:stretch/>
        </p:blipFill>
        <p:spPr>
          <a:xfrm>
            <a:off x="7392368" y="1131252"/>
            <a:ext cx="1882998" cy="185902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1C1FE78-7EB8-44CA-8AF9-C2B59EB971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267" t="52106" r="68277" b="6623"/>
          <a:stretch/>
        </p:blipFill>
        <p:spPr>
          <a:xfrm>
            <a:off x="3029758" y="1023827"/>
            <a:ext cx="1644697" cy="2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00C21-C4F0-49A6-B027-41D1EF76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Grazie </a:t>
            </a:r>
            <a:r>
              <a:rPr lang="it-IT" b="1" dirty="0">
                <a:sym typeface="Wingdings" panose="05000000000000000000" pitchFamily="2" charset="2"/>
              </a:rPr>
              <a:t>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9F00FA-1B82-4DFF-B571-9EE1E90E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800" y="804689"/>
            <a:ext cx="6281873" cy="5248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Sabrina Franceschini</a:t>
            </a:r>
          </a:p>
          <a:p>
            <a:pPr marL="0" indent="0">
              <a:buNone/>
            </a:pPr>
            <a:r>
              <a:rPr lang="it-IT"/>
              <a:t>Servizio Coordinamento delle politiche europee, programmazione, riordino istituzionale e sviluppo territoriale, partecipazione, cooperazione e valutazione</a:t>
            </a:r>
          </a:p>
          <a:p>
            <a:pPr marL="0" indent="0">
              <a:buNone/>
            </a:pPr>
            <a:r>
              <a:rPr lang="it-IT" i="1"/>
              <a:t>Area </a:t>
            </a:r>
            <a:r>
              <a:rPr lang="it-IT" i="1" dirty="0"/>
              <a:t>partecipazione</a:t>
            </a:r>
          </a:p>
          <a:p>
            <a:pPr marL="0" indent="0">
              <a:buNone/>
            </a:pPr>
            <a:r>
              <a:rPr lang="it-IT" i="1" dirty="0"/>
              <a:t>Regione Emilia-Romagna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sabrina.franceschini@regione.emilia-romagna.it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https://partecipazione.regione.emilia-romagna.it/</a:t>
            </a:r>
            <a:r>
              <a:rPr lang="it-IT" dirty="0"/>
              <a:t>   </a:t>
            </a:r>
          </a:p>
          <a:p>
            <a:pPr marL="0" indent="0">
              <a:buNone/>
            </a:pPr>
            <a:r>
              <a:rPr lang="it-IT" dirty="0"/>
              <a:t>Facebook: io Partecipo </a:t>
            </a:r>
          </a:p>
          <a:p>
            <a:pPr marL="0" indent="0">
              <a:buNone/>
            </a:pPr>
            <a:r>
              <a:rPr lang="it-IT" dirty="0"/>
              <a:t>Twitter: @ioPartecipoPlus</a:t>
            </a:r>
          </a:p>
          <a:p>
            <a:pPr marL="0" indent="0">
              <a:buNone/>
            </a:pPr>
            <a:r>
              <a:rPr lang="it-IT" dirty="0"/>
              <a:t>YouTube: Partecipazione Regione Emilia-Romagna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1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4B69D3E5733446B0FAE3C81CC1AA29" ma:contentTypeVersion="15" ma:contentTypeDescription="Creare un nuovo documento." ma:contentTypeScope="" ma:versionID="39ddae094f4d54aa2c5936c526e4fefa">
  <xsd:schema xmlns:xsd="http://www.w3.org/2001/XMLSchema" xmlns:xs="http://www.w3.org/2001/XMLSchema" xmlns:p="http://schemas.microsoft.com/office/2006/metadata/properties" xmlns:ns1="http://schemas.microsoft.com/sharepoint/v3" xmlns:ns3="0eda4f44-c574-4c28-adc0-f041ccbed4ff" xmlns:ns4="4c3236c6-95d2-4d17-be8d-585712637b94" targetNamespace="http://schemas.microsoft.com/office/2006/metadata/properties" ma:root="true" ma:fieldsID="5725c5b2213373bd2ee88743f213c9d0" ns1:_="" ns3:_="" ns4:_="">
    <xsd:import namespace="http://schemas.microsoft.com/sharepoint/v3"/>
    <xsd:import namespace="0eda4f44-c574-4c28-adc0-f041ccbed4ff"/>
    <xsd:import namespace="4c3236c6-95d2-4d17-be8d-585712637b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Proprietà criteri di conformità unificati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Azione interfaccia utente criteri di conformità unificati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a4f44-c574-4c28-adc0-f041ccbed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236c6-95d2-4d17-be8d-585712637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995FAC-EAE0-4036-ADD0-8525097AA1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B44E0B-F6E8-4EE7-AC4B-0D42A26B5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eda4f44-c574-4c28-adc0-f041ccbed4ff"/>
    <ds:schemaRef ds:uri="4c3236c6-95d2-4d17-be8d-585712637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9A03A3-FF72-4A8A-A3D1-A5AAE1244EC0}">
  <ds:schemaRefs>
    <ds:schemaRef ds:uri="http://schemas.microsoft.com/office/infopath/2007/PartnerControls"/>
    <ds:schemaRef ds:uri="http://schemas.microsoft.com/office/2006/documentManagement/types"/>
    <ds:schemaRef ds:uri="4c3236c6-95d2-4d17-be8d-585712637b94"/>
    <ds:schemaRef ds:uri="http://schemas.microsoft.com/office/2006/metadata/properties"/>
    <ds:schemaRef ds:uri="http://purl.org/dc/elements/1.1/"/>
    <ds:schemaRef ds:uri="http://schemas.microsoft.com/sharepoint/v3"/>
    <ds:schemaRef ds:uri="0eda4f44-c574-4c28-adc0-f041ccbed4f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360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Rockwell Nova</vt:lpstr>
      <vt:lpstr>Wingdings</vt:lpstr>
      <vt:lpstr>Tema di Office</vt:lpstr>
      <vt:lpstr>Atlante</vt:lpstr>
      <vt:lpstr>La Partecipazione della Regione Emilia-Romagna</vt:lpstr>
      <vt:lpstr>Presentazione standard di PowerPoint</vt:lpstr>
      <vt:lpstr>Bandi</vt:lpstr>
      <vt:lpstr>Cos’è una comunità di pratiche? </vt:lpstr>
      <vt:lpstr>Il percorso</vt:lpstr>
      <vt:lpstr>I risultati</vt:lpstr>
      <vt:lpstr>Formazione per la partecipazione</vt:lpstr>
      <vt:lpstr>Grazie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Tutta la partecipazione in un sito</dc:title>
  <dc:creator>Salvatori Samuele</dc:creator>
  <cp:lastModifiedBy>Franceschini Sabrina</cp:lastModifiedBy>
  <cp:revision>20</cp:revision>
  <dcterms:created xsi:type="dcterms:W3CDTF">2019-07-03T10:58:04Z</dcterms:created>
  <dcterms:modified xsi:type="dcterms:W3CDTF">2021-07-05T12:51:57Z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0x010100A54B69D3E5733446B0FAE3C81CC1AA29</vt:lpwstr>
  </property>
</Properties>
</file>