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A4303F-0DB3-48AB-B3B5-C5D11751E69D}" v="21" dt="2019-10-16T15:23:09.783"/>
    <p1510:client id="{A560B4CD-3FE5-4F0D-B4A6-476D3B09AAD7}" v="6" dt="2019-10-16T14:43:55.366"/>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85AD55-52BD-4D8A-8B9B-D2EB03C24A7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A7F262A-9DD1-4111-A14D-C913D7DAFB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EB705AD-3505-458B-9735-F4D7555E12ED}"/>
              </a:ext>
            </a:extLst>
          </p:cNvPr>
          <p:cNvSpPr>
            <a:spLocks noGrp="1"/>
          </p:cNvSpPr>
          <p:nvPr>
            <p:ph type="dt" sz="half" idx="10"/>
          </p:nvPr>
        </p:nvSpPr>
        <p:spPr/>
        <p:txBody>
          <a:bodyPr/>
          <a:lstStyle/>
          <a:p>
            <a:fld id="{5DB2BCC9-11ED-4161-8725-BE7417B3EDF7}" type="datetimeFigureOut">
              <a:rPr lang="it-IT" smtClean="0"/>
              <a:t>23/10/2019</a:t>
            </a:fld>
            <a:endParaRPr lang="it-IT"/>
          </a:p>
        </p:txBody>
      </p:sp>
      <p:sp>
        <p:nvSpPr>
          <p:cNvPr id="5" name="Segnaposto piè di pagina 4">
            <a:extLst>
              <a:ext uri="{FF2B5EF4-FFF2-40B4-BE49-F238E27FC236}">
                <a16:creationId xmlns:a16="http://schemas.microsoft.com/office/drawing/2014/main" id="{2AB60D6E-18F7-4D6F-B751-38BC953956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A258FA3-7C2E-43B6-ADB1-BA135DA28304}"/>
              </a:ext>
            </a:extLst>
          </p:cNvPr>
          <p:cNvSpPr>
            <a:spLocks noGrp="1"/>
          </p:cNvSpPr>
          <p:nvPr>
            <p:ph type="sldNum" sz="quarter" idx="12"/>
          </p:nvPr>
        </p:nvSpPr>
        <p:spPr/>
        <p:txBody>
          <a:bodyPr/>
          <a:lstStyle/>
          <a:p>
            <a:fld id="{3825970D-8B39-431B-A7ED-E8280F9E7014}" type="slidenum">
              <a:rPr lang="it-IT" smtClean="0"/>
              <a:t>‹N›</a:t>
            </a:fld>
            <a:endParaRPr lang="it-IT"/>
          </a:p>
        </p:txBody>
      </p:sp>
    </p:spTree>
    <p:extLst>
      <p:ext uri="{BB962C8B-B14F-4D97-AF65-F5344CB8AC3E}">
        <p14:creationId xmlns:p14="http://schemas.microsoft.com/office/powerpoint/2010/main" val="2698678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2902D1-CC52-41F1-8DB0-D1194FDD401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A238FEC-5E97-4C2C-9544-934AA39C564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AADEFA2-2396-4896-9E36-F01E9C6628FB}"/>
              </a:ext>
            </a:extLst>
          </p:cNvPr>
          <p:cNvSpPr>
            <a:spLocks noGrp="1"/>
          </p:cNvSpPr>
          <p:nvPr>
            <p:ph type="dt" sz="half" idx="10"/>
          </p:nvPr>
        </p:nvSpPr>
        <p:spPr/>
        <p:txBody>
          <a:bodyPr/>
          <a:lstStyle/>
          <a:p>
            <a:fld id="{5DB2BCC9-11ED-4161-8725-BE7417B3EDF7}" type="datetimeFigureOut">
              <a:rPr lang="it-IT" smtClean="0"/>
              <a:t>23/10/2019</a:t>
            </a:fld>
            <a:endParaRPr lang="it-IT"/>
          </a:p>
        </p:txBody>
      </p:sp>
      <p:sp>
        <p:nvSpPr>
          <p:cNvPr id="5" name="Segnaposto piè di pagina 4">
            <a:extLst>
              <a:ext uri="{FF2B5EF4-FFF2-40B4-BE49-F238E27FC236}">
                <a16:creationId xmlns:a16="http://schemas.microsoft.com/office/drawing/2014/main" id="{FEB2BD9D-BB3D-46EF-836E-DEB134A2ED0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1BA1181-DDEF-48FF-BE11-EC06CE9C425C}"/>
              </a:ext>
            </a:extLst>
          </p:cNvPr>
          <p:cNvSpPr>
            <a:spLocks noGrp="1"/>
          </p:cNvSpPr>
          <p:nvPr>
            <p:ph type="sldNum" sz="quarter" idx="12"/>
          </p:nvPr>
        </p:nvSpPr>
        <p:spPr/>
        <p:txBody>
          <a:bodyPr/>
          <a:lstStyle/>
          <a:p>
            <a:fld id="{3825970D-8B39-431B-A7ED-E8280F9E7014}" type="slidenum">
              <a:rPr lang="it-IT" smtClean="0"/>
              <a:t>‹N›</a:t>
            </a:fld>
            <a:endParaRPr lang="it-IT"/>
          </a:p>
        </p:txBody>
      </p:sp>
    </p:spTree>
    <p:extLst>
      <p:ext uri="{BB962C8B-B14F-4D97-AF65-F5344CB8AC3E}">
        <p14:creationId xmlns:p14="http://schemas.microsoft.com/office/powerpoint/2010/main" val="2617651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9CD673B-FB9B-416C-A405-BB5FD6BEA5D1}"/>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47D58FA-99A4-45F9-8E68-0305C71D8F9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8A5428F-3C55-43E5-B982-9FD75C945A4C}"/>
              </a:ext>
            </a:extLst>
          </p:cNvPr>
          <p:cNvSpPr>
            <a:spLocks noGrp="1"/>
          </p:cNvSpPr>
          <p:nvPr>
            <p:ph type="dt" sz="half" idx="10"/>
          </p:nvPr>
        </p:nvSpPr>
        <p:spPr/>
        <p:txBody>
          <a:bodyPr/>
          <a:lstStyle/>
          <a:p>
            <a:fld id="{5DB2BCC9-11ED-4161-8725-BE7417B3EDF7}" type="datetimeFigureOut">
              <a:rPr lang="it-IT" smtClean="0"/>
              <a:t>23/10/2019</a:t>
            </a:fld>
            <a:endParaRPr lang="it-IT"/>
          </a:p>
        </p:txBody>
      </p:sp>
      <p:sp>
        <p:nvSpPr>
          <p:cNvPr id="5" name="Segnaposto piè di pagina 4">
            <a:extLst>
              <a:ext uri="{FF2B5EF4-FFF2-40B4-BE49-F238E27FC236}">
                <a16:creationId xmlns:a16="http://schemas.microsoft.com/office/drawing/2014/main" id="{5265EE1C-984A-438B-B8DB-03686DC7219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DFDCA89-A092-49FF-AC5C-858252257C10}"/>
              </a:ext>
            </a:extLst>
          </p:cNvPr>
          <p:cNvSpPr>
            <a:spLocks noGrp="1"/>
          </p:cNvSpPr>
          <p:nvPr>
            <p:ph type="sldNum" sz="quarter" idx="12"/>
          </p:nvPr>
        </p:nvSpPr>
        <p:spPr/>
        <p:txBody>
          <a:bodyPr/>
          <a:lstStyle/>
          <a:p>
            <a:fld id="{3825970D-8B39-431B-A7ED-E8280F9E7014}" type="slidenum">
              <a:rPr lang="it-IT" smtClean="0"/>
              <a:t>‹N›</a:t>
            </a:fld>
            <a:endParaRPr lang="it-IT"/>
          </a:p>
        </p:txBody>
      </p:sp>
    </p:spTree>
    <p:extLst>
      <p:ext uri="{BB962C8B-B14F-4D97-AF65-F5344CB8AC3E}">
        <p14:creationId xmlns:p14="http://schemas.microsoft.com/office/powerpoint/2010/main" val="189484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E7A130-24EA-427C-BC5B-52E6888EB3B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C563794-D4A4-40C0-B644-747C8F65C3D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2B29184-2C59-48BD-9F84-49A5E2A51312}"/>
              </a:ext>
            </a:extLst>
          </p:cNvPr>
          <p:cNvSpPr>
            <a:spLocks noGrp="1"/>
          </p:cNvSpPr>
          <p:nvPr>
            <p:ph type="dt" sz="half" idx="10"/>
          </p:nvPr>
        </p:nvSpPr>
        <p:spPr/>
        <p:txBody>
          <a:bodyPr/>
          <a:lstStyle/>
          <a:p>
            <a:fld id="{5DB2BCC9-11ED-4161-8725-BE7417B3EDF7}" type="datetimeFigureOut">
              <a:rPr lang="it-IT" smtClean="0"/>
              <a:t>23/10/2019</a:t>
            </a:fld>
            <a:endParaRPr lang="it-IT"/>
          </a:p>
        </p:txBody>
      </p:sp>
      <p:sp>
        <p:nvSpPr>
          <p:cNvPr id="5" name="Segnaposto piè di pagina 4">
            <a:extLst>
              <a:ext uri="{FF2B5EF4-FFF2-40B4-BE49-F238E27FC236}">
                <a16:creationId xmlns:a16="http://schemas.microsoft.com/office/drawing/2014/main" id="{B8DB294F-EBA9-45F1-9AED-27042CB6A08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E1F272E-BCCD-43A3-8EB1-AD23B56CB971}"/>
              </a:ext>
            </a:extLst>
          </p:cNvPr>
          <p:cNvSpPr>
            <a:spLocks noGrp="1"/>
          </p:cNvSpPr>
          <p:nvPr>
            <p:ph type="sldNum" sz="quarter" idx="12"/>
          </p:nvPr>
        </p:nvSpPr>
        <p:spPr/>
        <p:txBody>
          <a:bodyPr/>
          <a:lstStyle/>
          <a:p>
            <a:fld id="{3825970D-8B39-431B-A7ED-E8280F9E7014}" type="slidenum">
              <a:rPr lang="it-IT" smtClean="0"/>
              <a:t>‹N›</a:t>
            </a:fld>
            <a:endParaRPr lang="it-IT"/>
          </a:p>
        </p:txBody>
      </p:sp>
    </p:spTree>
    <p:extLst>
      <p:ext uri="{BB962C8B-B14F-4D97-AF65-F5344CB8AC3E}">
        <p14:creationId xmlns:p14="http://schemas.microsoft.com/office/powerpoint/2010/main" val="122237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2BFC13-4782-4838-B0FA-CAF25453E86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B47D156-EB43-4B7E-89B5-87239A2775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A2D336C-E895-47E2-AB41-A45DC88D243F}"/>
              </a:ext>
            </a:extLst>
          </p:cNvPr>
          <p:cNvSpPr>
            <a:spLocks noGrp="1"/>
          </p:cNvSpPr>
          <p:nvPr>
            <p:ph type="dt" sz="half" idx="10"/>
          </p:nvPr>
        </p:nvSpPr>
        <p:spPr/>
        <p:txBody>
          <a:bodyPr/>
          <a:lstStyle/>
          <a:p>
            <a:fld id="{5DB2BCC9-11ED-4161-8725-BE7417B3EDF7}" type="datetimeFigureOut">
              <a:rPr lang="it-IT" smtClean="0"/>
              <a:t>23/10/2019</a:t>
            </a:fld>
            <a:endParaRPr lang="it-IT"/>
          </a:p>
        </p:txBody>
      </p:sp>
      <p:sp>
        <p:nvSpPr>
          <p:cNvPr id="5" name="Segnaposto piè di pagina 4">
            <a:extLst>
              <a:ext uri="{FF2B5EF4-FFF2-40B4-BE49-F238E27FC236}">
                <a16:creationId xmlns:a16="http://schemas.microsoft.com/office/drawing/2014/main" id="{442650EF-D951-4809-9650-499C30F4433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BB7EAB5-B67A-47B1-9977-C0865878FD66}"/>
              </a:ext>
            </a:extLst>
          </p:cNvPr>
          <p:cNvSpPr>
            <a:spLocks noGrp="1"/>
          </p:cNvSpPr>
          <p:nvPr>
            <p:ph type="sldNum" sz="quarter" idx="12"/>
          </p:nvPr>
        </p:nvSpPr>
        <p:spPr/>
        <p:txBody>
          <a:bodyPr/>
          <a:lstStyle/>
          <a:p>
            <a:fld id="{3825970D-8B39-431B-A7ED-E8280F9E7014}" type="slidenum">
              <a:rPr lang="it-IT" smtClean="0"/>
              <a:t>‹N›</a:t>
            </a:fld>
            <a:endParaRPr lang="it-IT"/>
          </a:p>
        </p:txBody>
      </p:sp>
    </p:spTree>
    <p:extLst>
      <p:ext uri="{BB962C8B-B14F-4D97-AF65-F5344CB8AC3E}">
        <p14:creationId xmlns:p14="http://schemas.microsoft.com/office/powerpoint/2010/main" val="52617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BEF07F-838C-41D1-A9D0-97AFD3B0EB0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709C1FA-54F5-481C-9490-47D27316AB2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7D93C06-A6C8-48B3-A72B-096ECAB9B17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7922343-5833-4613-8CE5-BD7D4A369DB1}"/>
              </a:ext>
            </a:extLst>
          </p:cNvPr>
          <p:cNvSpPr>
            <a:spLocks noGrp="1"/>
          </p:cNvSpPr>
          <p:nvPr>
            <p:ph type="dt" sz="half" idx="10"/>
          </p:nvPr>
        </p:nvSpPr>
        <p:spPr/>
        <p:txBody>
          <a:bodyPr/>
          <a:lstStyle/>
          <a:p>
            <a:fld id="{5DB2BCC9-11ED-4161-8725-BE7417B3EDF7}" type="datetimeFigureOut">
              <a:rPr lang="it-IT" smtClean="0"/>
              <a:t>23/10/2019</a:t>
            </a:fld>
            <a:endParaRPr lang="it-IT"/>
          </a:p>
        </p:txBody>
      </p:sp>
      <p:sp>
        <p:nvSpPr>
          <p:cNvPr id="6" name="Segnaposto piè di pagina 5">
            <a:extLst>
              <a:ext uri="{FF2B5EF4-FFF2-40B4-BE49-F238E27FC236}">
                <a16:creationId xmlns:a16="http://schemas.microsoft.com/office/drawing/2014/main" id="{20FF14F6-5B7E-4F22-AC83-7C16E86BF4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6D7D9D9-59E9-4813-A382-0F08E9D05064}"/>
              </a:ext>
            </a:extLst>
          </p:cNvPr>
          <p:cNvSpPr>
            <a:spLocks noGrp="1"/>
          </p:cNvSpPr>
          <p:nvPr>
            <p:ph type="sldNum" sz="quarter" idx="12"/>
          </p:nvPr>
        </p:nvSpPr>
        <p:spPr/>
        <p:txBody>
          <a:bodyPr/>
          <a:lstStyle/>
          <a:p>
            <a:fld id="{3825970D-8B39-431B-A7ED-E8280F9E7014}" type="slidenum">
              <a:rPr lang="it-IT" smtClean="0"/>
              <a:t>‹N›</a:t>
            </a:fld>
            <a:endParaRPr lang="it-IT"/>
          </a:p>
        </p:txBody>
      </p:sp>
    </p:spTree>
    <p:extLst>
      <p:ext uri="{BB962C8B-B14F-4D97-AF65-F5344CB8AC3E}">
        <p14:creationId xmlns:p14="http://schemas.microsoft.com/office/powerpoint/2010/main" val="3193213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0DF1AF-116E-4BB0-B859-E8F48DB30BC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4FBB1C7-9AF7-43D4-A6F4-CA0C39F1BE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9C42409-16D4-40A3-89A4-FCBAFD1A156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33A29F3-A2A0-44D1-885B-4FCB9DC6B1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15D940E-2AD4-42C4-B655-E1F24D4A2F6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1D34851-2EF4-4684-8FBA-B96C783EC876}"/>
              </a:ext>
            </a:extLst>
          </p:cNvPr>
          <p:cNvSpPr>
            <a:spLocks noGrp="1"/>
          </p:cNvSpPr>
          <p:nvPr>
            <p:ph type="dt" sz="half" idx="10"/>
          </p:nvPr>
        </p:nvSpPr>
        <p:spPr/>
        <p:txBody>
          <a:bodyPr/>
          <a:lstStyle/>
          <a:p>
            <a:fld id="{5DB2BCC9-11ED-4161-8725-BE7417B3EDF7}" type="datetimeFigureOut">
              <a:rPr lang="it-IT" smtClean="0"/>
              <a:t>23/10/2019</a:t>
            </a:fld>
            <a:endParaRPr lang="it-IT"/>
          </a:p>
        </p:txBody>
      </p:sp>
      <p:sp>
        <p:nvSpPr>
          <p:cNvPr id="8" name="Segnaposto piè di pagina 7">
            <a:extLst>
              <a:ext uri="{FF2B5EF4-FFF2-40B4-BE49-F238E27FC236}">
                <a16:creationId xmlns:a16="http://schemas.microsoft.com/office/drawing/2014/main" id="{50D477E7-0C17-4556-BC41-7F070A6BBE3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2A44D4F-E856-4435-90A1-B83E929B6114}"/>
              </a:ext>
            </a:extLst>
          </p:cNvPr>
          <p:cNvSpPr>
            <a:spLocks noGrp="1"/>
          </p:cNvSpPr>
          <p:nvPr>
            <p:ph type="sldNum" sz="quarter" idx="12"/>
          </p:nvPr>
        </p:nvSpPr>
        <p:spPr/>
        <p:txBody>
          <a:bodyPr/>
          <a:lstStyle/>
          <a:p>
            <a:fld id="{3825970D-8B39-431B-A7ED-E8280F9E7014}" type="slidenum">
              <a:rPr lang="it-IT" smtClean="0"/>
              <a:t>‹N›</a:t>
            </a:fld>
            <a:endParaRPr lang="it-IT"/>
          </a:p>
        </p:txBody>
      </p:sp>
    </p:spTree>
    <p:extLst>
      <p:ext uri="{BB962C8B-B14F-4D97-AF65-F5344CB8AC3E}">
        <p14:creationId xmlns:p14="http://schemas.microsoft.com/office/powerpoint/2010/main" val="3204573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967CC2-E283-4160-9537-C68D23FDF85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D3134ED-692D-4FC7-AE7A-69B802079C37}"/>
              </a:ext>
            </a:extLst>
          </p:cNvPr>
          <p:cNvSpPr>
            <a:spLocks noGrp="1"/>
          </p:cNvSpPr>
          <p:nvPr>
            <p:ph type="dt" sz="half" idx="10"/>
          </p:nvPr>
        </p:nvSpPr>
        <p:spPr/>
        <p:txBody>
          <a:bodyPr/>
          <a:lstStyle/>
          <a:p>
            <a:fld id="{5DB2BCC9-11ED-4161-8725-BE7417B3EDF7}" type="datetimeFigureOut">
              <a:rPr lang="it-IT" smtClean="0"/>
              <a:t>23/10/2019</a:t>
            </a:fld>
            <a:endParaRPr lang="it-IT"/>
          </a:p>
        </p:txBody>
      </p:sp>
      <p:sp>
        <p:nvSpPr>
          <p:cNvPr id="4" name="Segnaposto piè di pagina 3">
            <a:extLst>
              <a:ext uri="{FF2B5EF4-FFF2-40B4-BE49-F238E27FC236}">
                <a16:creationId xmlns:a16="http://schemas.microsoft.com/office/drawing/2014/main" id="{45553CC9-7FE4-4956-874B-1534E1167BA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DE10F31-9F2B-44AA-93DD-2DAEF32A2F01}"/>
              </a:ext>
            </a:extLst>
          </p:cNvPr>
          <p:cNvSpPr>
            <a:spLocks noGrp="1"/>
          </p:cNvSpPr>
          <p:nvPr>
            <p:ph type="sldNum" sz="quarter" idx="12"/>
          </p:nvPr>
        </p:nvSpPr>
        <p:spPr/>
        <p:txBody>
          <a:bodyPr/>
          <a:lstStyle/>
          <a:p>
            <a:fld id="{3825970D-8B39-431B-A7ED-E8280F9E7014}" type="slidenum">
              <a:rPr lang="it-IT" smtClean="0"/>
              <a:t>‹N›</a:t>
            </a:fld>
            <a:endParaRPr lang="it-IT"/>
          </a:p>
        </p:txBody>
      </p:sp>
    </p:spTree>
    <p:extLst>
      <p:ext uri="{BB962C8B-B14F-4D97-AF65-F5344CB8AC3E}">
        <p14:creationId xmlns:p14="http://schemas.microsoft.com/office/powerpoint/2010/main" val="3159516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D720A19-FE2F-43A9-8BB9-109D3E14D0DB}"/>
              </a:ext>
            </a:extLst>
          </p:cNvPr>
          <p:cNvSpPr>
            <a:spLocks noGrp="1"/>
          </p:cNvSpPr>
          <p:nvPr>
            <p:ph type="dt" sz="half" idx="10"/>
          </p:nvPr>
        </p:nvSpPr>
        <p:spPr/>
        <p:txBody>
          <a:bodyPr/>
          <a:lstStyle/>
          <a:p>
            <a:fld id="{5DB2BCC9-11ED-4161-8725-BE7417B3EDF7}" type="datetimeFigureOut">
              <a:rPr lang="it-IT" smtClean="0"/>
              <a:t>23/10/2019</a:t>
            </a:fld>
            <a:endParaRPr lang="it-IT"/>
          </a:p>
        </p:txBody>
      </p:sp>
      <p:sp>
        <p:nvSpPr>
          <p:cNvPr id="3" name="Segnaposto piè di pagina 2">
            <a:extLst>
              <a:ext uri="{FF2B5EF4-FFF2-40B4-BE49-F238E27FC236}">
                <a16:creationId xmlns:a16="http://schemas.microsoft.com/office/drawing/2014/main" id="{268A5B91-970F-431C-91FB-61D378B8E69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FCC552C-2743-48EE-B26C-890E31F420A1}"/>
              </a:ext>
            </a:extLst>
          </p:cNvPr>
          <p:cNvSpPr>
            <a:spLocks noGrp="1"/>
          </p:cNvSpPr>
          <p:nvPr>
            <p:ph type="sldNum" sz="quarter" idx="12"/>
          </p:nvPr>
        </p:nvSpPr>
        <p:spPr/>
        <p:txBody>
          <a:bodyPr/>
          <a:lstStyle/>
          <a:p>
            <a:fld id="{3825970D-8B39-431B-A7ED-E8280F9E7014}" type="slidenum">
              <a:rPr lang="it-IT" smtClean="0"/>
              <a:t>‹N›</a:t>
            </a:fld>
            <a:endParaRPr lang="it-IT"/>
          </a:p>
        </p:txBody>
      </p:sp>
    </p:spTree>
    <p:extLst>
      <p:ext uri="{BB962C8B-B14F-4D97-AF65-F5344CB8AC3E}">
        <p14:creationId xmlns:p14="http://schemas.microsoft.com/office/powerpoint/2010/main" val="2682051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BA4E2D-65AF-4288-9F1F-12C0B1B2985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1A7F8BE-4534-48A4-8CD2-A8F6B61356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41ED674-A493-4293-801A-D9037959C1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9A06492-D98B-4569-9FE7-E3F09B6F3F29}"/>
              </a:ext>
            </a:extLst>
          </p:cNvPr>
          <p:cNvSpPr>
            <a:spLocks noGrp="1"/>
          </p:cNvSpPr>
          <p:nvPr>
            <p:ph type="dt" sz="half" idx="10"/>
          </p:nvPr>
        </p:nvSpPr>
        <p:spPr/>
        <p:txBody>
          <a:bodyPr/>
          <a:lstStyle/>
          <a:p>
            <a:fld id="{5DB2BCC9-11ED-4161-8725-BE7417B3EDF7}" type="datetimeFigureOut">
              <a:rPr lang="it-IT" smtClean="0"/>
              <a:t>23/10/2019</a:t>
            </a:fld>
            <a:endParaRPr lang="it-IT"/>
          </a:p>
        </p:txBody>
      </p:sp>
      <p:sp>
        <p:nvSpPr>
          <p:cNvPr id="6" name="Segnaposto piè di pagina 5">
            <a:extLst>
              <a:ext uri="{FF2B5EF4-FFF2-40B4-BE49-F238E27FC236}">
                <a16:creationId xmlns:a16="http://schemas.microsoft.com/office/drawing/2014/main" id="{D47603E7-6B1C-475E-9981-FD354C03661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CE6BA3F-6E94-4C1D-9236-20090D5F5DAF}"/>
              </a:ext>
            </a:extLst>
          </p:cNvPr>
          <p:cNvSpPr>
            <a:spLocks noGrp="1"/>
          </p:cNvSpPr>
          <p:nvPr>
            <p:ph type="sldNum" sz="quarter" idx="12"/>
          </p:nvPr>
        </p:nvSpPr>
        <p:spPr/>
        <p:txBody>
          <a:bodyPr/>
          <a:lstStyle/>
          <a:p>
            <a:fld id="{3825970D-8B39-431B-A7ED-E8280F9E7014}" type="slidenum">
              <a:rPr lang="it-IT" smtClean="0"/>
              <a:t>‹N›</a:t>
            </a:fld>
            <a:endParaRPr lang="it-IT"/>
          </a:p>
        </p:txBody>
      </p:sp>
    </p:spTree>
    <p:extLst>
      <p:ext uri="{BB962C8B-B14F-4D97-AF65-F5344CB8AC3E}">
        <p14:creationId xmlns:p14="http://schemas.microsoft.com/office/powerpoint/2010/main" val="2879572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2715F3-EFC9-467F-9C82-C85BC0005FC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1CD0471-799B-4741-B0BC-1B0CBE3C73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9CB2862-DCC4-47DE-B081-DDC9993F0C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0BB83BA-803C-4B58-8213-ADCCB754ADA3}"/>
              </a:ext>
            </a:extLst>
          </p:cNvPr>
          <p:cNvSpPr>
            <a:spLocks noGrp="1"/>
          </p:cNvSpPr>
          <p:nvPr>
            <p:ph type="dt" sz="half" idx="10"/>
          </p:nvPr>
        </p:nvSpPr>
        <p:spPr/>
        <p:txBody>
          <a:bodyPr/>
          <a:lstStyle/>
          <a:p>
            <a:fld id="{5DB2BCC9-11ED-4161-8725-BE7417B3EDF7}" type="datetimeFigureOut">
              <a:rPr lang="it-IT" smtClean="0"/>
              <a:t>23/10/2019</a:t>
            </a:fld>
            <a:endParaRPr lang="it-IT"/>
          </a:p>
        </p:txBody>
      </p:sp>
      <p:sp>
        <p:nvSpPr>
          <p:cNvPr id="6" name="Segnaposto piè di pagina 5">
            <a:extLst>
              <a:ext uri="{FF2B5EF4-FFF2-40B4-BE49-F238E27FC236}">
                <a16:creationId xmlns:a16="http://schemas.microsoft.com/office/drawing/2014/main" id="{78E643DE-03BA-460A-B8B2-34E80BFE2A1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C963168-B30A-47D9-8281-E4C9A9F38F2D}"/>
              </a:ext>
            </a:extLst>
          </p:cNvPr>
          <p:cNvSpPr>
            <a:spLocks noGrp="1"/>
          </p:cNvSpPr>
          <p:nvPr>
            <p:ph type="sldNum" sz="quarter" idx="12"/>
          </p:nvPr>
        </p:nvSpPr>
        <p:spPr/>
        <p:txBody>
          <a:bodyPr/>
          <a:lstStyle/>
          <a:p>
            <a:fld id="{3825970D-8B39-431B-A7ED-E8280F9E7014}" type="slidenum">
              <a:rPr lang="it-IT" smtClean="0"/>
              <a:t>‹N›</a:t>
            </a:fld>
            <a:endParaRPr lang="it-IT"/>
          </a:p>
        </p:txBody>
      </p:sp>
    </p:spTree>
    <p:extLst>
      <p:ext uri="{BB962C8B-B14F-4D97-AF65-F5344CB8AC3E}">
        <p14:creationId xmlns:p14="http://schemas.microsoft.com/office/powerpoint/2010/main" val="89938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AF52360-B86E-4E44-9845-7A2C5A12E4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500CC12-1DF8-4D04-BD70-A5100CACF6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131DDE2-7888-451F-B6A6-8AB26E5B77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2BCC9-11ED-4161-8725-BE7417B3EDF7}" type="datetimeFigureOut">
              <a:rPr lang="it-IT" smtClean="0"/>
              <a:t>23/10/2019</a:t>
            </a:fld>
            <a:endParaRPr lang="it-IT"/>
          </a:p>
        </p:txBody>
      </p:sp>
      <p:sp>
        <p:nvSpPr>
          <p:cNvPr id="5" name="Segnaposto piè di pagina 4">
            <a:extLst>
              <a:ext uri="{FF2B5EF4-FFF2-40B4-BE49-F238E27FC236}">
                <a16:creationId xmlns:a16="http://schemas.microsoft.com/office/drawing/2014/main" id="{33C28FA3-D51C-456C-B55D-8BFA4B6543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0BCBF13-1FA6-4A62-9B5B-82A049EA94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5970D-8B39-431B-A7ED-E8280F9E7014}" type="slidenum">
              <a:rPr lang="it-IT" smtClean="0"/>
              <a:t>‹N›</a:t>
            </a:fld>
            <a:endParaRPr lang="it-IT"/>
          </a:p>
        </p:txBody>
      </p:sp>
    </p:spTree>
    <p:extLst>
      <p:ext uri="{BB962C8B-B14F-4D97-AF65-F5344CB8AC3E}">
        <p14:creationId xmlns:p14="http://schemas.microsoft.com/office/powerpoint/2010/main" val="2056185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Rettangolo 218">
            <a:extLst>
              <a:ext uri="{FF2B5EF4-FFF2-40B4-BE49-F238E27FC236}">
                <a16:creationId xmlns:a16="http://schemas.microsoft.com/office/drawing/2014/main" id="{10D80074-848D-47AD-B3D2-508F9A166E15}"/>
              </a:ext>
            </a:extLst>
          </p:cNvPr>
          <p:cNvSpPr/>
          <p:nvPr/>
        </p:nvSpPr>
        <p:spPr>
          <a:xfrm>
            <a:off x="-9129" y="3393522"/>
            <a:ext cx="11620093" cy="180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6" name="Rettangolo 215">
            <a:extLst>
              <a:ext uri="{FF2B5EF4-FFF2-40B4-BE49-F238E27FC236}">
                <a16:creationId xmlns:a16="http://schemas.microsoft.com/office/drawing/2014/main" id="{B0E94C1D-3CB8-4E05-A218-F8539B0D4E3F}"/>
              </a:ext>
            </a:extLst>
          </p:cNvPr>
          <p:cNvSpPr/>
          <p:nvPr/>
        </p:nvSpPr>
        <p:spPr>
          <a:xfrm>
            <a:off x="490024" y="1308461"/>
            <a:ext cx="11120940" cy="18070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4" name="Group 4187">
            <a:extLst>
              <a:ext uri="{FF2B5EF4-FFF2-40B4-BE49-F238E27FC236}">
                <a16:creationId xmlns:a16="http://schemas.microsoft.com/office/drawing/2014/main" id="{CB45A988-18AE-4B44-A6E0-E4280218A81B}"/>
              </a:ext>
            </a:extLst>
          </p:cNvPr>
          <p:cNvGrpSpPr/>
          <p:nvPr/>
        </p:nvGrpSpPr>
        <p:grpSpPr>
          <a:xfrm>
            <a:off x="10794175" y="554434"/>
            <a:ext cx="779780" cy="640080"/>
            <a:chOff x="0" y="0"/>
            <a:chExt cx="780238" cy="640081"/>
          </a:xfrm>
        </p:grpSpPr>
        <p:sp>
          <p:nvSpPr>
            <p:cNvPr id="5" name="Shape 4386">
              <a:extLst>
                <a:ext uri="{FF2B5EF4-FFF2-40B4-BE49-F238E27FC236}">
                  <a16:creationId xmlns:a16="http://schemas.microsoft.com/office/drawing/2014/main" id="{91B5E202-FA4F-4C51-83BB-7C5709F9DB17}"/>
                </a:ext>
              </a:extLst>
            </p:cNvPr>
            <p:cNvSpPr/>
            <p:nvPr/>
          </p:nvSpPr>
          <p:spPr>
            <a:xfrm>
              <a:off x="0" y="545903"/>
              <a:ext cx="12522" cy="69062"/>
            </a:xfrm>
            <a:custGeom>
              <a:avLst/>
              <a:gdLst/>
              <a:ahLst/>
              <a:cxnLst/>
              <a:rect l="0" t="0" r="0" b="0"/>
              <a:pathLst>
                <a:path w="12522" h="69062">
                  <a:moveTo>
                    <a:pt x="0" y="0"/>
                  </a:moveTo>
                  <a:lnTo>
                    <a:pt x="12522" y="0"/>
                  </a:lnTo>
                  <a:lnTo>
                    <a:pt x="12522" y="69062"/>
                  </a:lnTo>
                  <a:lnTo>
                    <a:pt x="0" y="69062"/>
                  </a:lnTo>
                  <a:lnTo>
                    <a:pt x="0" y="0"/>
                  </a:lnTo>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6" name="Shape 4387">
              <a:extLst>
                <a:ext uri="{FF2B5EF4-FFF2-40B4-BE49-F238E27FC236}">
                  <a16:creationId xmlns:a16="http://schemas.microsoft.com/office/drawing/2014/main" id="{71E28AB7-486C-42D7-B9D2-F61530B6BF75}"/>
                </a:ext>
              </a:extLst>
            </p:cNvPr>
            <p:cNvSpPr/>
            <p:nvPr/>
          </p:nvSpPr>
          <p:spPr>
            <a:xfrm>
              <a:off x="0" y="520859"/>
              <a:ext cx="12522" cy="12522"/>
            </a:xfrm>
            <a:custGeom>
              <a:avLst/>
              <a:gdLst/>
              <a:ahLst/>
              <a:cxnLst/>
              <a:rect l="0" t="0" r="0" b="0"/>
              <a:pathLst>
                <a:path w="12522" h="12522">
                  <a:moveTo>
                    <a:pt x="0" y="0"/>
                  </a:moveTo>
                  <a:lnTo>
                    <a:pt x="12522" y="0"/>
                  </a:lnTo>
                  <a:lnTo>
                    <a:pt x="12522" y="12522"/>
                  </a:lnTo>
                  <a:lnTo>
                    <a:pt x="0" y="12522"/>
                  </a:lnTo>
                  <a:lnTo>
                    <a:pt x="0" y="0"/>
                  </a:lnTo>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7" name="Shape 14">
              <a:extLst>
                <a:ext uri="{FF2B5EF4-FFF2-40B4-BE49-F238E27FC236}">
                  <a16:creationId xmlns:a16="http://schemas.microsoft.com/office/drawing/2014/main" id="{C657979F-E454-4A5E-8EBB-427A6C42FA5C}"/>
                </a:ext>
              </a:extLst>
            </p:cNvPr>
            <p:cNvSpPr/>
            <p:nvPr/>
          </p:nvSpPr>
          <p:spPr>
            <a:xfrm>
              <a:off x="32174" y="544378"/>
              <a:ext cx="32976" cy="72174"/>
            </a:xfrm>
            <a:custGeom>
              <a:avLst/>
              <a:gdLst/>
              <a:ahLst/>
              <a:cxnLst/>
              <a:rect l="0" t="0" r="0" b="0"/>
              <a:pathLst>
                <a:path w="32976" h="72174">
                  <a:moveTo>
                    <a:pt x="32944" y="0"/>
                  </a:moveTo>
                  <a:lnTo>
                    <a:pt x="32976" y="6"/>
                  </a:lnTo>
                  <a:lnTo>
                    <a:pt x="32976" y="9425"/>
                  </a:lnTo>
                  <a:lnTo>
                    <a:pt x="32944" y="9411"/>
                  </a:lnTo>
                  <a:cubicBezTo>
                    <a:pt x="19889" y="9411"/>
                    <a:pt x="13360" y="18288"/>
                    <a:pt x="13360" y="36055"/>
                  </a:cubicBezTo>
                  <a:cubicBezTo>
                    <a:pt x="13360" y="44488"/>
                    <a:pt x="15049" y="51054"/>
                    <a:pt x="18441" y="55740"/>
                  </a:cubicBezTo>
                  <a:cubicBezTo>
                    <a:pt x="21844" y="60427"/>
                    <a:pt x="26581" y="62763"/>
                    <a:pt x="32690" y="62763"/>
                  </a:cubicBezTo>
                  <a:lnTo>
                    <a:pt x="32976" y="62635"/>
                  </a:lnTo>
                  <a:lnTo>
                    <a:pt x="32976" y="72091"/>
                  </a:lnTo>
                  <a:lnTo>
                    <a:pt x="32500" y="72174"/>
                  </a:lnTo>
                  <a:cubicBezTo>
                    <a:pt x="22619" y="72174"/>
                    <a:pt x="14732" y="68897"/>
                    <a:pt x="8840" y="62344"/>
                  </a:cubicBezTo>
                  <a:cubicBezTo>
                    <a:pt x="2946" y="55804"/>
                    <a:pt x="0" y="47041"/>
                    <a:pt x="0" y="36055"/>
                  </a:cubicBezTo>
                  <a:cubicBezTo>
                    <a:pt x="0" y="24943"/>
                    <a:pt x="2960" y="16167"/>
                    <a:pt x="8878" y="9703"/>
                  </a:cubicBezTo>
                  <a:cubicBezTo>
                    <a:pt x="14796" y="3238"/>
                    <a:pt x="22809" y="0"/>
                    <a:pt x="32944" y="0"/>
                  </a:cubicBez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8" name="Shape 15">
              <a:extLst>
                <a:ext uri="{FF2B5EF4-FFF2-40B4-BE49-F238E27FC236}">
                  <a16:creationId xmlns:a16="http://schemas.microsoft.com/office/drawing/2014/main" id="{BFD1D2C4-CC73-42D8-B8B2-C734C357B48F}"/>
                </a:ext>
              </a:extLst>
            </p:cNvPr>
            <p:cNvSpPr/>
            <p:nvPr/>
          </p:nvSpPr>
          <p:spPr>
            <a:xfrm>
              <a:off x="65150" y="544384"/>
              <a:ext cx="32913" cy="72086"/>
            </a:xfrm>
            <a:custGeom>
              <a:avLst/>
              <a:gdLst/>
              <a:ahLst/>
              <a:cxnLst/>
              <a:rect l="0" t="0" r="0" b="0"/>
              <a:pathLst>
                <a:path w="32913" h="72086">
                  <a:moveTo>
                    <a:pt x="0" y="0"/>
                  </a:moveTo>
                  <a:lnTo>
                    <a:pt x="13588" y="2422"/>
                  </a:lnTo>
                  <a:cubicBezTo>
                    <a:pt x="17600" y="4039"/>
                    <a:pt x="21082" y="6465"/>
                    <a:pt x="24035" y="9697"/>
                  </a:cubicBezTo>
                  <a:cubicBezTo>
                    <a:pt x="29953" y="16161"/>
                    <a:pt x="32913" y="24899"/>
                    <a:pt x="32913" y="35923"/>
                  </a:cubicBezTo>
                  <a:cubicBezTo>
                    <a:pt x="32913" y="47200"/>
                    <a:pt x="29941" y="56065"/>
                    <a:pt x="24009" y="62504"/>
                  </a:cubicBezTo>
                  <a:cubicBezTo>
                    <a:pt x="21038" y="65723"/>
                    <a:pt x="17514" y="68139"/>
                    <a:pt x="13434" y="69751"/>
                  </a:cubicBezTo>
                  <a:lnTo>
                    <a:pt x="0" y="72086"/>
                  </a:lnTo>
                  <a:lnTo>
                    <a:pt x="0" y="62630"/>
                  </a:lnTo>
                  <a:lnTo>
                    <a:pt x="14642" y="56051"/>
                  </a:lnTo>
                  <a:cubicBezTo>
                    <a:pt x="17958" y="51579"/>
                    <a:pt x="19615" y="44870"/>
                    <a:pt x="19615" y="35923"/>
                  </a:cubicBezTo>
                  <a:cubicBezTo>
                    <a:pt x="19615" y="27083"/>
                    <a:pt x="17980" y="20454"/>
                    <a:pt x="14707" y="16034"/>
                  </a:cubicBezTo>
                  <a:lnTo>
                    <a:pt x="0" y="9419"/>
                  </a:lnTo>
                  <a:lnTo>
                    <a:pt x="0"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9" name="Shape 16">
              <a:extLst>
                <a:ext uri="{FF2B5EF4-FFF2-40B4-BE49-F238E27FC236}">
                  <a16:creationId xmlns:a16="http://schemas.microsoft.com/office/drawing/2014/main" id="{FDDD44C2-44B0-47DE-86C2-D706DFBC2D96}"/>
                </a:ext>
              </a:extLst>
            </p:cNvPr>
            <p:cNvSpPr/>
            <p:nvPr/>
          </p:nvSpPr>
          <p:spPr>
            <a:xfrm>
              <a:off x="117263" y="520844"/>
              <a:ext cx="28366" cy="94120"/>
            </a:xfrm>
            <a:custGeom>
              <a:avLst/>
              <a:gdLst/>
              <a:ahLst/>
              <a:cxnLst/>
              <a:rect l="0" t="0" r="0" b="0"/>
              <a:pathLst>
                <a:path w="28366" h="94120">
                  <a:moveTo>
                    <a:pt x="0" y="0"/>
                  </a:moveTo>
                  <a:lnTo>
                    <a:pt x="25629" y="0"/>
                  </a:lnTo>
                  <a:lnTo>
                    <a:pt x="28366" y="270"/>
                  </a:lnTo>
                  <a:lnTo>
                    <a:pt x="28366" y="11474"/>
                  </a:lnTo>
                  <a:lnTo>
                    <a:pt x="21425" y="9995"/>
                  </a:lnTo>
                  <a:lnTo>
                    <a:pt x="13233" y="9995"/>
                  </a:lnTo>
                  <a:lnTo>
                    <a:pt x="13233" y="46622"/>
                  </a:lnTo>
                  <a:lnTo>
                    <a:pt x="18631" y="46622"/>
                  </a:lnTo>
                  <a:lnTo>
                    <a:pt x="28366" y="43722"/>
                  </a:lnTo>
                  <a:lnTo>
                    <a:pt x="28366" y="53946"/>
                  </a:lnTo>
                  <a:lnTo>
                    <a:pt x="19139" y="56731"/>
                  </a:lnTo>
                  <a:lnTo>
                    <a:pt x="13233" y="56731"/>
                  </a:lnTo>
                  <a:lnTo>
                    <a:pt x="13233" y="94120"/>
                  </a:lnTo>
                  <a:lnTo>
                    <a:pt x="0" y="94120"/>
                  </a:lnTo>
                  <a:lnTo>
                    <a:pt x="0"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10" name="Shape 17">
              <a:extLst>
                <a:ext uri="{FF2B5EF4-FFF2-40B4-BE49-F238E27FC236}">
                  <a16:creationId xmlns:a16="http://schemas.microsoft.com/office/drawing/2014/main" id="{B2977906-27E3-481E-9352-05138558E2DB}"/>
                </a:ext>
              </a:extLst>
            </p:cNvPr>
            <p:cNvSpPr/>
            <p:nvPr/>
          </p:nvSpPr>
          <p:spPr>
            <a:xfrm>
              <a:off x="145629" y="521114"/>
              <a:ext cx="29178" cy="53676"/>
            </a:xfrm>
            <a:custGeom>
              <a:avLst/>
              <a:gdLst/>
              <a:ahLst/>
              <a:cxnLst/>
              <a:rect l="0" t="0" r="0" b="0"/>
              <a:pathLst>
                <a:path w="29178" h="53676">
                  <a:moveTo>
                    <a:pt x="0" y="0"/>
                  </a:moveTo>
                  <a:lnTo>
                    <a:pt x="11901" y="1174"/>
                  </a:lnTo>
                  <a:cubicBezTo>
                    <a:pt x="15983" y="2136"/>
                    <a:pt x="19265" y="3578"/>
                    <a:pt x="21748" y="5496"/>
                  </a:cubicBezTo>
                  <a:cubicBezTo>
                    <a:pt x="26701" y="9331"/>
                    <a:pt x="29178" y="15630"/>
                    <a:pt x="29178" y="24406"/>
                  </a:cubicBezTo>
                  <a:cubicBezTo>
                    <a:pt x="29178" y="34414"/>
                    <a:pt x="25787" y="42262"/>
                    <a:pt x="19005" y="47939"/>
                  </a:cubicBezTo>
                  <a:lnTo>
                    <a:pt x="0" y="53676"/>
                  </a:lnTo>
                  <a:lnTo>
                    <a:pt x="0" y="43452"/>
                  </a:lnTo>
                  <a:lnTo>
                    <a:pt x="8642" y="40878"/>
                  </a:lnTo>
                  <a:cubicBezTo>
                    <a:pt x="12973" y="37233"/>
                    <a:pt x="15132" y="32077"/>
                    <a:pt x="15132" y="25422"/>
                  </a:cubicBezTo>
                  <a:cubicBezTo>
                    <a:pt x="15132" y="19783"/>
                    <a:pt x="13430" y="15757"/>
                    <a:pt x="10039" y="13344"/>
                  </a:cubicBezTo>
                  <a:lnTo>
                    <a:pt x="0" y="11204"/>
                  </a:lnTo>
                  <a:lnTo>
                    <a:pt x="0"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11" name="Shape 18">
              <a:extLst>
                <a:ext uri="{FF2B5EF4-FFF2-40B4-BE49-F238E27FC236}">
                  <a16:creationId xmlns:a16="http://schemas.microsoft.com/office/drawing/2014/main" id="{175AAD89-C354-4250-BBC3-83DB9C2DD41E}"/>
                </a:ext>
              </a:extLst>
            </p:cNvPr>
            <p:cNvSpPr/>
            <p:nvPr/>
          </p:nvSpPr>
          <p:spPr>
            <a:xfrm>
              <a:off x="183646" y="576521"/>
              <a:ext cx="26143" cy="40031"/>
            </a:xfrm>
            <a:custGeom>
              <a:avLst/>
              <a:gdLst/>
              <a:ahLst/>
              <a:cxnLst/>
              <a:rect l="0" t="0" r="0" b="0"/>
              <a:pathLst>
                <a:path w="26143" h="40031">
                  <a:moveTo>
                    <a:pt x="26143" y="0"/>
                  </a:moveTo>
                  <a:lnTo>
                    <a:pt x="26143" y="7074"/>
                  </a:lnTo>
                  <a:lnTo>
                    <a:pt x="18898" y="8776"/>
                  </a:lnTo>
                  <a:cubicBezTo>
                    <a:pt x="14656" y="11379"/>
                    <a:pt x="12535" y="14808"/>
                    <a:pt x="12535" y="19050"/>
                  </a:cubicBezTo>
                  <a:cubicBezTo>
                    <a:pt x="12535" y="22060"/>
                    <a:pt x="13589" y="24600"/>
                    <a:pt x="15710" y="26683"/>
                  </a:cubicBezTo>
                  <a:cubicBezTo>
                    <a:pt x="17831" y="28753"/>
                    <a:pt x="20422" y="29794"/>
                    <a:pt x="23470" y="29794"/>
                  </a:cubicBezTo>
                  <a:lnTo>
                    <a:pt x="26143" y="28656"/>
                  </a:lnTo>
                  <a:lnTo>
                    <a:pt x="26143" y="38512"/>
                  </a:lnTo>
                  <a:lnTo>
                    <a:pt x="19914" y="40031"/>
                  </a:lnTo>
                  <a:cubicBezTo>
                    <a:pt x="14186" y="40031"/>
                    <a:pt x="9437" y="38240"/>
                    <a:pt x="5665" y="34658"/>
                  </a:cubicBezTo>
                  <a:cubicBezTo>
                    <a:pt x="1893" y="31077"/>
                    <a:pt x="0" y="26556"/>
                    <a:pt x="0" y="21082"/>
                  </a:cubicBezTo>
                  <a:cubicBezTo>
                    <a:pt x="0" y="13538"/>
                    <a:pt x="3175" y="7734"/>
                    <a:pt x="9513" y="3696"/>
                  </a:cubicBezTo>
                  <a:lnTo>
                    <a:pt x="26143"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12" name="Shape 19">
              <a:extLst>
                <a:ext uri="{FF2B5EF4-FFF2-40B4-BE49-F238E27FC236}">
                  <a16:creationId xmlns:a16="http://schemas.microsoft.com/office/drawing/2014/main" id="{D5A19E6C-1733-4983-A55B-7527A48A8AB3}"/>
                </a:ext>
              </a:extLst>
            </p:cNvPr>
            <p:cNvSpPr/>
            <p:nvPr/>
          </p:nvSpPr>
          <p:spPr>
            <a:xfrm>
              <a:off x="189628" y="545151"/>
              <a:ext cx="20162" cy="14745"/>
            </a:xfrm>
            <a:custGeom>
              <a:avLst/>
              <a:gdLst/>
              <a:ahLst/>
              <a:cxnLst/>
              <a:rect l="0" t="0" r="0" b="0"/>
              <a:pathLst>
                <a:path w="20162" h="14745">
                  <a:moveTo>
                    <a:pt x="20162" y="0"/>
                  </a:moveTo>
                  <a:lnTo>
                    <a:pt x="20162" y="9000"/>
                  </a:lnTo>
                  <a:lnTo>
                    <a:pt x="0" y="14745"/>
                  </a:lnTo>
                  <a:lnTo>
                    <a:pt x="0" y="4382"/>
                  </a:lnTo>
                  <a:lnTo>
                    <a:pt x="20162"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13" name="Shape 20">
              <a:extLst>
                <a:ext uri="{FF2B5EF4-FFF2-40B4-BE49-F238E27FC236}">
                  <a16:creationId xmlns:a16="http://schemas.microsoft.com/office/drawing/2014/main" id="{987A3948-1B6E-4BDC-BFC4-4F1673E43285}"/>
                </a:ext>
              </a:extLst>
            </p:cNvPr>
            <p:cNvSpPr/>
            <p:nvPr/>
          </p:nvSpPr>
          <p:spPr>
            <a:xfrm>
              <a:off x="209790" y="544377"/>
              <a:ext cx="36049" cy="72174"/>
            </a:xfrm>
            <a:custGeom>
              <a:avLst/>
              <a:gdLst/>
              <a:ahLst/>
              <a:cxnLst/>
              <a:rect l="0" t="0" r="0" b="0"/>
              <a:pathLst>
                <a:path w="36049" h="72174">
                  <a:moveTo>
                    <a:pt x="3563" y="0"/>
                  </a:moveTo>
                  <a:cubicBezTo>
                    <a:pt x="11271" y="0"/>
                    <a:pt x="16961" y="1740"/>
                    <a:pt x="20631" y="5220"/>
                  </a:cubicBezTo>
                  <a:cubicBezTo>
                    <a:pt x="24302" y="8699"/>
                    <a:pt x="26130" y="14097"/>
                    <a:pt x="26130" y="21438"/>
                  </a:cubicBezTo>
                  <a:lnTo>
                    <a:pt x="26130" y="52718"/>
                  </a:lnTo>
                  <a:cubicBezTo>
                    <a:pt x="26130" y="59880"/>
                    <a:pt x="28340" y="63462"/>
                    <a:pt x="32747" y="63462"/>
                  </a:cubicBezTo>
                  <a:cubicBezTo>
                    <a:pt x="33293" y="63462"/>
                    <a:pt x="34106" y="63373"/>
                    <a:pt x="35160" y="63208"/>
                  </a:cubicBezTo>
                  <a:lnTo>
                    <a:pt x="36049" y="70142"/>
                  </a:lnTo>
                  <a:cubicBezTo>
                    <a:pt x="33217" y="71501"/>
                    <a:pt x="30080" y="72174"/>
                    <a:pt x="26638" y="72174"/>
                  </a:cubicBezTo>
                  <a:cubicBezTo>
                    <a:pt x="20796" y="72174"/>
                    <a:pt x="17063" y="68720"/>
                    <a:pt x="15449" y="61811"/>
                  </a:cubicBezTo>
                  <a:cubicBezTo>
                    <a:pt x="11697" y="65265"/>
                    <a:pt x="8013" y="67856"/>
                    <a:pt x="4401" y="69583"/>
                  </a:cubicBezTo>
                  <a:lnTo>
                    <a:pt x="0" y="70656"/>
                  </a:lnTo>
                  <a:lnTo>
                    <a:pt x="0" y="60799"/>
                  </a:lnTo>
                  <a:lnTo>
                    <a:pt x="13608" y="55004"/>
                  </a:lnTo>
                  <a:lnTo>
                    <a:pt x="13608" y="37135"/>
                  </a:lnTo>
                  <a:lnTo>
                    <a:pt x="9404" y="37008"/>
                  </a:lnTo>
                  <a:lnTo>
                    <a:pt x="0" y="39217"/>
                  </a:lnTo>
                  <a:lnTo>
                    <a:pt x="0" y="32144"/>
                  </a:lnTo>
                  <a:lnTo>
                    <a:pt x="10687" y="29769"/>
                  </a:lnTo>
                  <a:lnTo>
                    <a:pt x="13608" y="29769"/>
                  </a:lnTo>
                  <a:lnTo>
                    <a:pt x="13608" y="21438"/>
                  </a:lnTo>
                  <a:cubicBezTo>
                    <a:pt x="13608" y="13424"/>
                    <a:pt x="9493" y="9411"/>
                    <a:pt x="1276" y="9411"/>
                  </a:cubicBezTo>
                  <a:lnTo>
                    <a:pt x="0" y="9774"/>
                  </a:lnTo>
                  <a:lnTo>
                    <a:pt x="0" y="774"/>
                  </a:lnTo>
                  <a:lnTo>
                    <a:pt x="3563"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14" name="Shape 21">
              <a:extLst>
                <a:ext uri="{FF2B5EF4-FFF2-40B4-BE49-F238E27FC236}">
                  <a16:creationId xmlns:a16="http://schemas.microsoft.com/office/drawing/2014/main" id="{6C19F8BE-8239-4892-8F6E-AFCAD8F0F2D4}"/>
                </a:ext>
              </a:extLst>
            </p:cNvPr>
            <p:cNvSpPr/>
            <p:nvPr/>
          </p:nvSpPr>
          <p:spPr>
            <a:xfrm>
              <a:off x="261549" y="544377"/>
              <a:ext cx="38151" cy="70587"/>
            </a:xfrm>
            <a:custGeom>
              <a:avLst/>
              <a:gdLst/>
              <a:ahLst/>
              <a:cxnLst/>
              <a:rect l="0" t="0" r="0" b="0"/>
              <a:pathLst>
                <a:path w="38151" h="70587">
                  <a:moveTo>
                    <a:pt x="34151" y="0"/>
                  </a:moveTo>
                  <a:cubicBezTo>
                    <a:pt x="35420" y="0"/>
                    <a:pt x="36754" y="102"/>
                    <a:pt x="38151" y="318"/>
                  </a:cubicBezTo>
                  <a:lnTo>
                    <a:pt x="38151" y="12027"/>
                  </a:lnTo>
                  <a:cubicBezTo>
                    <a:pt x="35992" y="11303"/>
                    <a:pt x="34087" y="10935"/>
                    <a:pt x="32436" y="10935"/>
                  </a:cubicBezTo>
                  <a:cubicBezTo>
                    <a:pt x="24499" y="10935"/>
                    <a:pt x="17869" y="15646"/>
                    <a:pt x="12522" y="25057"/>
                  </a:cubicBezTo>
                  <a:lnTo>
                    <a:pt x="12522" y="70587"/>
                  </a:lnTo>
                  <a:lnTo>
                    <a:pt x="0" y="70587"/>
                  </a:lnTo>
                  <a:lnTo>
                    <a:pt x="0" y="1524"/>
                  </a:lnTo>
                  <a:lnTo>
                    <a:pt x="12522" y="1524"/>
                  </a:lnTo>
                  <a:lnTo>
                    <a:pt x="12522" y="14503"/>
                  </a:lnTo>
                  <a:cubicBezTo>
                    <a:pt x="17488" y="4839"/>
                    <a:pt x="24688" y="0"/>
                    <a:pt x="34151" y="0"/>
                  </a:cubicBez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15" name="Shape 22">
              <a:extLst>
                <a:ext uri="{FF2B5EF4-FFF2-40B4-BE49-F238E27FC236}">
                  <a16:creationId xmlns:a16="http://schemas.microsoft.com/office/drawing/2014/main" id="{2971D648-5EFC-4FD7-8E7E-9A1AF7A15804}"/>
                </a:ext>
              </a:extLst>
            </p:cNvPr>
            <p:cNvSpPr/>
            <p:nvPr/>
          </p:nvSpPr>
          <p:spPr>
            <a:xfrm>
              <a:off x="306702" y="532172"/>
              <a:ext cx="39231" cy="84379"/>
            </a:xfrm>
            <a:custGeom>
              <a:avLst/>
              <a:gdLst/>
              <a:ahLst/>
              <a:cxnLst/>
              <a:rect l="0" t="0" r="0" b="0"/>
              <a:pathLst>
                <a:path w="39231" h="84379">
                  <a:moveTo>
                    <a:pt x="21172" y="0"/>
                  </a:moveTo>
                  <a:lnTo>
                    <a:pt x="21172" y="13729"/>
                  </a:lnTo>
                  <a:lnTo>
                    <a:pt x="39231" y="13729"/>
                  </a:lnTo>
                  <a:lnTo>
                    <a:pt x="39231" y="23139"/>
                  </a:lnTo>
                  <a:lnTo>
                    <a:pt x="21172" y="23139"/>
                  </a:lnTo>
                  <a:lnTo>
                    <a:pt x="21172" y="61430"/>
                  </a:lnTo>
                  <a:cubicBezTo>
                    <a:pt x="21172" y="70460"/>
                    <a:pt x="25070" y="74968"/>
                    <a:pt x="32868" y="74968"/>
                  </a:cubicBezTo>
                  <a:cubicBezTo>
                    <a:pt x="34519" y="74968"/>
                    <a:pt x="36538" y="74689"/>
                    <a:pt x="38913" y="74143"/>
                  </a:cubicBezTo>
                  <a:lnTo>
                    <a:pt x="38913" y="82791"/>
                  </a:lnTo>
                  <a:cubicBezTo>
                    <a:pt x="35052" y="83845"/>
                    <a:pt x="31700" y="84379"/>
                    <a:pt x="28867" y="84379"/>
                  </a:cubicBezTo>
                  <a:cubicBezTo>
                    <a:pt x="22505" y="84379"/>
                    <a:pt x="17552" y="82563"/>
                    <a:pt x="13983" y="78918"/>
                  </a:cubicBezTo>
                  <a:cubicBezTo>
                    <a:pt x="10427" y="75273"/>
                    <a:pt x="8637" y="70206"/>
                    <a:pt x="8637" y="63716"/>
                  </a:cubicBezTo>
                  <a:lnTo>
                    <a:pt x="8637" y="23139"/>
                  </a:lnTo>
                  <a:lnTo>
                    <a:pt x="0" y="23139"/>
                  </a:lnTo>
                  <a:lnTo>
                    <a:pt x="0" y="13729"/>
                  </a:lnTo>
                  <a:lnTo>
                    <a:pt x="8637" y="13729"/>
                  </a:lnTo>
                  <a:lnTo>
                    <a:pt x="8637" y="1207"/>
                  </a:lnTo>
                  <a:lnTo>
                    <a:pt x="21172"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16" name="Shape 23">
              <a:extLst>
                <a:ext uri="{FF2B5EF4-FFF2-40B4-BE49-F238E27FC236}">
                  <a16:creationId xmlns:a16="http://schemas.microsoft.com/office/drawing/2014/main" id="{AF951B33-DF6F-4DD0-B724-C95796F65253}"/>
                </a:ext>
              </a:extLst>
            </p:cNvPr>
            <p:cNvSpPr/>
            <p:nvPr/>
          </p:nvSpPr>
          <p:spPr>
            <a:xfrm>
              <a:off x="358079" y="544648"/>
              <a:ext cx="28582" cy="70812"/>
            </a:xfrm>
            <a:custGeom>
              <a:avLst/>
              <a:gdLst/>
              <a:ahLst/>
              <a:cxnLst/>
              <a:rect l="0" t="0" r="0" b="0"/>
              <a:pathLst>
                <a:path w="28582" h="70812">
                  <a:moveTo>
                    <a:pt x="28582" y="0"/>
                  </a:moveTo>
                  <a:lnTo>
                    <a:pt x="28582" y="9440"/>
                  </a:lnTo>
                  <a:lnTo>
                    <a:pt x="18197" y="13892"/>
                  </a:lnTo>
                  <a:cubicBezTo>
                    <a:pt x="15516" y="17105"/>
                    <a:pt x="13901" y="21925"/>
                    <a:pt x="13348" y="28351"/>
                  </a:cubicBezTo>
                  <a:lnTo>
                    <a:pt x="28582" y="28351"/>
                  </a:lnTo>
                  <a:lnTo>
                    <a:pt x="28582" y="37762"/>
                  </a:lnTo>
                  <a:lnTo>
                    <a:pt x="12777" y="37762"/>
                  </a:lnTo>
                  <a:cubicBezTo>
                    <a:pt x="13691" y="45960"/>
                    <a:pt x="16155" y="52110"/>
                    <a:pt x="20171" y="56210"/>
                  </a:cubicBezTo>
                  <a:lnTo>
                    <a:pt x="28582" y="59307"/>
                  </a:lnTo>
                  <a:lnTo>
                    <a:pt x="28582" y="70812"/>
                  </a:lnTo>
                  <a:lnTo>
                    <a:pt x="20669" y="69366"/>
                  </a:lnTo>
                  <a:cubicBezTo>
                    <a:pt x="16520" y="67677"/>
                    <a:pt x="12840" y="65143"/>
                    <a:pt x="9627" y="61765"/>
                  </a:cubicBezTo>
                  <a:cubicBezTo>
                    <a:pt x="3213" y="54996"/>
                    <a:pt x="0" y="46233"/>
                    <a:pt x="0" y="35463"/>
                  </a:cubicBezTo>
                  <a:cubicBezTo>
                    <a:pt x="0" y="24998"/>
                    <a:pt x="2832" y="16413"/>
                    <a:pt x="8484" y="9720"/>
                  </a:cubicBezTo>
                  <a:cubicBezTo>
                    <a:pt x="11316" y="6368"/>
                    <a:pt x="14542" y="3853"/>
                    <a:pt x="18161" y="2177"/>
                  </a:cubicBezTo>
                  <a:lnTo>
                    <a:pt x="28582"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17" name="Shape 24">
              <a:extLst>
                <a:ext uri="{FF2B5EF4-FFF2-40B4-BE49-F238E27FC236}">
                  <a16:creationId xmlns:a16="http://schemas.microsoft.com/office/drawing/2014/main" id="{589C2E5E-0154-465C-AD64-DA28E8B841A6}"/>
                </a:ext>
              </a:extLst>
            </p:cNvPr>
            <p:cNvSpPr/>
            <p:nvPr/>
          </p:nvSpPr>
          <p:spPr>
            <a:xfrm>
              <a:off x="386661" y="602818"/>
              <a:ext cx="27501" cy="13729"/>
            </a:xfrm>
            <a:custGeom>
              <a:avLst/>
              <a:gdLst/>
              <a:ahLst/>
              <a:cxnLst/>
              <a:rect l="0" t="0" r="0" b="0"/>
              <a:pathLst>
                <a:path w="27501" h="13729">
                  <a:moveTo>
                    <a:pt x="27501" y="0"/>
                  </a:moveTo>
                  <a:lnTo>
                    <a:pt x="27501" y="9919"/>
                  </a:lnTo>
                  <a:cubicBezTo>
                    <a:pt x="19107" y="12459"/>
                    <a:pt x="11919" y="13729"/>
                    <a:pt x="5949" y="13729"/>
                  </a:cubicBezTo>
                  <a:lnTo>
                    <a:pt x="0" y="12641"/>
                  </a:lnTo>
                  <a:lnTo>
                    <a:pt x="0" y="1136"/>
                  </a:lnTo>
                  <a:lnTo>
                    <a:pt x="8299" y="4191"/>
                  </a:lnTo>
                  <a:cubicBezTo>
                    <a:pt x="13506" y="4191"/>
                    <a:pt x="19907" y="2794"/>
                    <a:pt x="27501" y="0"/>
                  </a:cubicBez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18" name="Shape 25">
              <a:extLst>
                <a:ext uri="{FF2B5EF4-FFF2-40B4-BE49-F238E27FC236}">
                  <a16:creationId xmlns:a16="http://schemas.microsoft.com/office/drawing/2014/main" id="{4AA60ECA-8E34-480D-A685-9DE1618E4EC8}"/>
                </a:ext>
              </a:extLst>
            </p:cNvPr>
            <p:cNvSpPr/>
            <p:nvPr/>
          </p:nvSpPr>
          <p:spPr>
            <a:xfrm>
              <a:off x="386661" y="544310"/>
              <a:ext cx="27819" cy="38100"/>
            </a:xfrm>
            <a:custGeom>
              <a:avLst/>
              <a:gdLst/>
              <a:ahLst/>
              <a:cxnLst/>
              <a:rect l="0" t="0" r="0" b="0"/>
              <a:pathLst>
                <a:path w="27819" h="38100">
                  <a:moveTo>
                    <a:pt x="1619" y="0"/>
                  </a:moveTo>
                  <a:cubicBezTo>
                    <a:pt x="9975" y="0"/>
                    <a:pt x="16427" y="2972"/>
                    <a:pt x="20986" y="8903"/>
                  </a:cubicBezTo>
                  <a:cubicBezTo>
                    <a:pt x="25546" y="14846"/>
                    <a:pt x="27819" y="23279"/>
                    <a:pt x="27819" y="34214"/>
                  </a:cubicBezTo>
                  <a:lnTo>
                    <a:pt x="27756" y="38100"/>
                  </a:lnTo>
                  <a:lnTo>
                    <a:pt x="0" y="38100"/>
                  </a:lnTo>
                  <a:lnTo>
                    <a:pt x="0" y="28689"/>
                  </a:lnTo>
                  <a:lnTo>
                    <a:pt x="15233" y="28689"/>
                  </a:lnTo>
                  <a:cubicBezTo>
                    <a:pt x="15233" y="15837"/>
                    <a:pt x="10433" y="9411"/>
                    <a:pt x="857" y="9411"/>
                  </a:cubicBezTo>
                  <a:lnTo>
                    <a:pt x="0" y="9778"/>
                  </a:lnTo>
                  <a:lnTo>
                    <a:pt x="0" y="338"/>
                  </a:lnTo>
                  <a:lnTo>
                    <a:pt x="1619"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19" name="Shape 26">
              <a:extLst>
                <a:ext uri="{FF2B5EF4-FFF2-40B4-BE49-F238E27FC236}">
                  <a16:creationId xmlns:a16="http://schemas.microsoft.com/office/drawing/2014/main" id="{4867717E-85C9-4508-954C-95AB6F96C342}"/>
                </a:ext>
              </a:extLst>
            </p:cNvPr>
            <p:cNvSpPr/>
            <p:nvPr/>
          </p:nvSpPr>
          <p:spPr>
            <a:xfrm>
              <a:off x="430631" y="544373"/>
              <a:ext cx="53416" cy="72174"/>
            </a:xfrm>
            <a:custGeom>
              <a:avLst/>
              <a:gdLst/>
              <a:ahLst/>
              <a:cxnLst/>
              <a:rect l="0" t="0" r="0" b="0"/>
              <a:pathLst>
                <a:path w="53416" h="72174">
                  <a:moveTo>
                    <a:pt x="34595" y="0"/>
                  </a:moveTo>
                  <a:cubicBezTo>
                    <a:pt x="39980" y="0"/>
                    <a:pt x="46000" y="749"/>
                    <a:pt x="52654" y="2235"/>
                  </a:cubicBezTo>
                  <a:lnTo>
                    <a:pt x="52654" y="12725"/>
                  </a:lnTo>
                  <a:cubicBezTo>
                    <a:pt x="45568" y="10643"/>
                    <a:pt x="39801" y="9614"/>
                    <a:pt x="35357" y="9614"/>
                  </a:cubicBezTo>
                  <a:cubicBezTo>
                    <a:pt x="28956" y="9614"/>
                    <a:pt x="23813" y="12014"/>
                    <a:pt x="19939" y="16827"/>
                  </a:cubicBezTo>
                  <a:cubicBezTo>
                    <a:pt x="16053" y="21641"/>
                    <a:pt x="14122" y="28054"/>
                    <a:pt x="14122" y="36055"/>
                  </a:cubicBezTo>
                  <a:cubicBezTo>
                    <a:pt x="14122" y="43815"/>
                    <a:pt x="16104" y="50089"/>
                    <a:pt x="20091" y="54889"/>
                  </a:cubicBezTo>
                  <a:cubicBezTo>
                    <a:pt x="24079" y="59677"/>
                    <a:pt x="29299" y="62065"/>
                    <a:pt x="35737" y="62065"/>
                  </a:cubicBezTo>
                  <a:cubicBezTo>
                    <a:pt x="41466" y="62065"/>
                    <a:pt x="47358" y="60604"/>
                    <a:pt x="53416" y="57683"/>
                  </a:cubicBezTo>
                  <a:lnTo>
                    <a:pt x="53416" y="68491"/>
                  </a:lnTo>
                  <a:cubicBezTo>
                    <a:pt x="45314" y="70942"/>
                    <a:pt x="38329" y="72174"/>
                    <a:pt x="32436" y="72174"/>
                  </a:cubicBezTo>
                  <a:cubicBezTo>
                    <a:pt x="23101" y="72174"/>
                    <a:pt x="15367" y="68720"/>
                    <a:pt x="9220" y="61811"/>
                  </a:cubicBezTo>
                  <a:cubicBezTo>
                    <a:pt x="3073" y="54902"/>
                    <a:pt x="0" y="46190"/>
                    <a:pt x="0" y="35674"/>
                  </a:cubicBezTo>
                  <a:cubicBezTo>
                    <a:pt x="0" y="24447"/>
                    <a:pt x="3048" y="15697"/>
                    <a:pt x="9131" y="9423"/>
                  </a:cubicBezTo>
                  <a:cubicBezTo>
                    <a:pt x="15215" y="3137"/>
                    <a:pt x="23698" y="0"/>
                    <a:pt x="34595" y="0"/>
                  </a:cubicBez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20" name="Shape 4388">
              <a:extLst>
                <a:ext uri="{FF2B5EF4-FFF2-40B4-BE49-F238E27FC236}">
                  <a16:creationId xmlns:a16="http://schemas.microsoft.com/office/drawing/2014/main" id="{F6B0ADAA-5B90-40EE-B86E-4A279FA83891}"/>
                </a:ext>
              </a:extLst>
            </p:cNvPr>
            <p:cNvSpPr/>
            <p:nvPr/>
          </p:nvSpPr>
          <p:spPr>
            <a:xfrm>
              <a:off x="502806" y="545903"/>
              <a:ext cx="12522" cy="69062"/>
            </a:xfrm>
            <a:custGeom>
              <a:avLst/>
              <a:gdLst/>
              <a:ahLst/>
              <a:cxnLst/>
              <a:rect l="0" t="0" r="0" b="0"/>
              <a:pathLst>
                <a:path w="12522" h="69062">
                  <a:moveTo>
                    <a:pt x="0" y="0"/>
                  </a:moveTo>
                  <a:lnTo>
                    <a:pt x="12522" y="0"/>
                  </a:lnTo>
                  <a:lnTo>
                    <a:pt x="12522" y="69062"/>
                  </a:lnTo>
                  <a:lnTo>
                    <a:pt x="0" y="69062"/>
                  </a:lnTo>
                  <a:lnTo>
                    <a:pt x="0" y="0"/>
                  </a:lnTo>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21" name="Shape 4389">
              <a:extLst>
                <a:ext uri="{FF2B5EF4-FFF2-40B4-BE49-F238E27FC236}">
                  <a16:creationId xmlns:a16="http://schemas.microsoft.com/office/drawing/2014/main" id="{32BE3126-EABA-47FB-9D64-D255BB0346A4}"/>
                </a:ext>
              </a:extLst>
            </p:cNvPr>
            <p:cNvSpPr/>
            <p:nvPr/>
          </p:nvSpPr>
          <p:spPr>
            <a:xfrm>
              <a:off x="502806" y="520859"/>
              <a:ext cx="12522" cy="12522"/>
            </a:xfrm>
            <a:custGeom>
              <a:avLst/>
              <a:gdLst/>
              <a:ahLst/>
              <a:cxnLst/>
              <a:rect l="0" t="0" r="0" b="0"/>
              <a:pathLst>
                <a:path w="12522" h="12522">
                  <a:moveTo>
                    <a:pt x="0" y="0"/>
                  </a:moveTo>
                  <a:lnTo>
                    <a:pt x="12522" y="0"/>
                  </a:lnTo>
                  <a:lnTo>
                    <a:pt x="12522" y="12522"/>
                  </a:lnTo>
                  <a:lnTo>
                    <a:pt x="0" y="12522"/>
                  </a:lnTo>
                  <a:lnTo>
                    <a:pt x="0" y="0"/>
                  </a:lnTo>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22" name="Shape 30">
              <a:extLst>
                <a:ext uri="{FF2B5EF4-FFF2-40B4-BE49-F238E27FC236}">
                  <a16:creationId xmlns:a16="http://schemas.microsoft.com/office/drawing/2014/main" id="{5CD6B606-44F2-4D19-8FCA-B6A9BE6143FF}"/>
                </a:ext>
              </a:extLst>
            </p:cNvPr>
            <p:cNvSpPr/>
            <p:nvPr/>
          </p:nvSpPr>
          <p:spPr>
            <a:xfrm>
              <a:off x="540450" y="545677"/>
              <a:ext cx="30772" cy="94404"/>
            </a:xfrm>
            <a:custGeom>
              <a:avLst/>
              <a:gdLst/>
              <a:ahLst/>
              <a:cxnLst/>
              <a:rect l="0" t="0" r="0" b="0"/>
              <a:pathLst>
                <a:path w="30772" h="94404">
                  <a:moveTo>
                    <a:pt x="30772" y="0"/>
                  </a:moveTo>
                  <a:lnTo>
                    <a:pt x="30772" y="10246"/>
                  </a:lnTo>
                  <a:lnTo>
                    <a:pt x="22640" y="12479"/>
                  </a:lnTo>
                  <a:cubicBezTo>
                    <a:pt x="19228" y="14378"/>
                    <a:pt x="15856" y="17226"/>
                    <a:pt x="12522" y="21023"/>
                  </a:cubicBezTo>
                  <a:lnTo>
                    <a:pt x="12522" y="52811"/>
                  </a:lnTo>
                  <a:lnTo>
                    <a:pt x="30772" y="61365"/>
                  </a:lnTo>
                  <a:lnTo>
                    <a:pt x="30772" y="69870"/>
                  </a:lnTo>
                  <a:lnTo>
                    <a:pt x="12522" y="61460"/>
                  </a:lnTo>
                  <a:lnTo>
                    <a:pt x="12522" y="94404"/>
                  </a:lnTo>
                  <a:lnTo>
                    <a:pt x="0" y="94404"/>
                  </a:lnTo>
                  <a:lnTo>
                    <a:pt x="0" y="233"/>
                  </a:lnTo>
                  <a:lnTo>
                    <a:pt x="12522" y="233"/>
                  </a:lnTo>
                  <a:lnTo>
                    <a:pt x="12522" y="13200"/>
                  </a:lnTo>
                  <a:cubicBezTo>
                    <a:pt x="15087" y="8368"/>
                    <a:pt x="18294" y="4742"/>
                    <a:pt x="22143" y="2324"/>
                  </a:cubicBezTo>
                  <a:lnTo>
                    <a:pt x="30772"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23" name="Shape 31">
              <a:extLst>
                <a:ext uri="{FF2B5EF4-FFF2-40B4-BE49-F238E27FC236}">
                  <a16:creationId xmlns:a16="http://schemas.microsoft.com/office/drawing/2014/main" id="{4543CB2C-C143-47FD-BD2B-2432545C6BBA}"/>
                </a:ext>
              </a:extLst>
            </p:cNvPr>
            <p:cNvSpPr/>
            <p:nvPr/>
          </p:nvSpPr>
          <p:spPr>
            <a:xfrm>
              <a:off x="571222" y="544374"/>
              <a:ext cx="31610" cy="72174"/>
            </a:xfrm>
            <a:custGeom>
              <a:avLst/>
              <a:gdLst/>
              <a:ahLst/>
              <a:cxnLst/>
              <a:rect l="0" t="0" r="0" b="0"/>
              <a:pathLst>
                <a:path w="31610" h="72174">
                  <a:moveTo>
                    <a:pt x="4839" y="0"/>
                  </a:moveTo>
                  <a:cubicBezTo>
                    <a:pt x="13145" y="0"/>
                    <a:pt x="19686" y="3035"/>
                    <a:pt x="24461" y="9093"/>
                  </a:cubicBezTo>
                  <a:cubicBezTo>
                    <a:pt x="29223" y="15164"/>
                    <a:pt x="31610" y="23444"/>
                    <a:pt x="31610" y="33960"/>
                  </a:cubicBezTo>
                  <a:cubicBezTo>
                    <a:pt x="31610" y="45403"/>
                    <a:pt x="28905" y="54635"/>
                    <a:pt x="23508" y="61659"/>
                  </a:cubicBezTo>
                  <a:cubicBezTo>
                    <a:pt x="18098" y="68669"/>
                    <a:pt x="10986" y="72174"/>
                    <a:pt x="2172" y="72174"/>
                  </a:cubicBezTo>
                  <a:lnTo>
                    <a:pt x="0" y="71173"/>
                  </a:lnTo>
                  <a:lnTo>
                    <a:pt x="0" y="62668"/>
                  </a:lnTo>
                  <a:lnTo>
                    <a:pt x="204" y="62763"/>
                  </a:lnTo>
                  <a:cubicBezTo>
                    <a:pt x="5957" y="62763"/>
                    <a:pt x="10414" y="60363"/>
                    <a:pt x="13551" y="55550"/>
                  </a:cubicBezTo>
                  <a:cubicBezTo>
                    <a:pt x="16688" y="50737"/>
                    <a:pt x="18250" y="43967"/>
                    <a:pt x="18250" y="35230"/>
                  </a:cubicBezTo>
                  <a:cubicBezTo>
                    <a:pt x="18250" y="19037"/>
                    <a:pt x="12916" y="10935"/>
                    <a:pt x="2236" y="10935"/>
                  </a:cubicBezTo>
                  <a:lnTo>
                    <a:pt x="0" y="11549"/>
                  </a:lnTo>
                  <a:lnTo>
                    <a:pt x="0" y="1303"/>
                  </a:lnTo>
                  <a:lnTo>
                    <a:pt x="4839"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24" name="Shape 32">
              <a:extLst>
                <a:ext uri="{FF2B5EF4-FFF2-40B4-BE49-F238E27FC236}">
                  <a16:creationId xmlns:a16="http://schemas.microsoft.com/office/drawing/2014/main" id="{ADF663D2-42D7-4A4B-9FC7-9356CD0310D5}"/>
                </a:ext>
              </a:extLst>
            </p:cNvPr>
            <p:cNvSpPr/>
            <p:nvPr/>
          </p:nvSpPr>
          <p:spPr>
            <a:xfrm>
              <a:off x="616946" y="544378"/>
              <a:ext cx="32976" cy="72174"/>
            </a:xfrm>
            <a:custGeom>
              <a:avLst/>
              <a:gdLst/>
              <a:ahLst/>
              <a:cxnLst/>
              <a:rect l="0" t="0" r="0" b="0"/>
              <a:pathLst>
                <a:path w="32976" h="72174">
                  <a:moveTo>
                    <a:pt x="32944" y="0"/>
                  </a:moveTo>
                  <a:lnTo>
                    <a:pt x="32976" y="6"/>
                  </a:lnTo>
                  <a:lnTo>
                    <a:pt x="32976" y="9425"/>
                  </a:lnTo>
                  <a:lnTo>
                    <a:pt x="32944" y="9411"/>
                  </a:lnTo>
                  <a:cubicBezTo>
                    <a:pt x="19889" y="9411"/>
                    <a:pt x="13360" y="18288"/>
                    <a:pt x="13360" y="36055"/>
                  </a:cubicBezTo>
                  <a:cubicBezTo>
                    <a:pt x="13360" y="44488"/>
                    <a:pt x="15049" y="51054"/>
                    <a:pt x="18441" y="55740"/>
                  </a:cubicBezTo>
                  <a:cubicBezTo>
                    <a:pt x="21831" y="60427"/>
                    <a:pt x="26581" y="62763"/>
                    <a:pt x="32690" y="62763"/>
                  </a:cubicBezTo>
                  <a:lnTo>
                    <a:pt x="32976" y="62635"/>
                  </a:lnTo>
                  <a:lnTo>
                    <a:pt x="32976" y="72091"/>
                  </a:lnTo>
                  <a:lnTo>
                    <a:pt x="32500" y="72174"/>
                  </a:lnTo>
                  <a:cubicBezTo>
                    <a:pt x="22619" y="72174"/>
                    <a:pt x="14732" y="68897"/>
                    <a:pt x="8840" y="62344"/>
                  </a:cubicBezTo>
                  <a:cubicBezTo>
                    <a:pt x="2946" y="55804"/>
                    <a:pt x="0" y="47041"/>
                    <a:pt x="0" y="36055"/>
                  </a:cubicBezTo>
                  <a:cubicBezTo>
                    <a:pt x="0" y="24943"/>
                    <a:pt x="2960" y="16167"/>
                    <a:pt x="8878" y="9703"/>
                  </a:cubicBezTo>
                  <a:cubicBezTo>
                    <a:pt x="14783" y="3238"/>
                    <a:pt x="22809" y="0"/>
                    <a:pt x="32944" y="0"/>
                  </a:cubicBez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25" name="Shape 33">
              <a:extLst>
                <a:ext uri="{FF2B5EF4-FFF2-40B4-BE49-F238E27FC236}">
                  <a16:creationId xmlns:a16="http://schemas.microsoft.com/office/drawing/2014/main" id="{A8D5FC5F-1493-4C4C-9976-78B302E77CBD}"/>
                </a:ext>
              </a:extLst>
            </p:cNvPr>
            <p:cNvSpPr/>
            <p:nvPr/>
          </p:nvSpPr>
          <p:spPr>
            <a:xfrm>
              <a:off x="649922" y="544384"/>
              <a:ext cx="32913" cy="72086"/>
            </a:xfrm>
            <a:custGeom>
              <a:avLst/>
              <a:gdLst/>
              <a:ahLst/>
              <a:cxnLst/>
              <a:rect l="0" t="0" r="0" b="0"/>
              <a:pathLst>
                <a:path w="32913" h="72086">
                  <a:moveTo>
                    <a:pt x="0" y="0"/>
                  </a:moveTo>
                  <a:lnTo>
                    <a:pt x="13583" y="2422"/>
                  </a:lnTo>
                  <a:cubicBezTo>
                    <a:pt x="17593" y="4039"/>
                    <a:pt x="21075" y="6465"/>
                    <a:pt x="24035" y="9697"/>
                  </a:cubicBezTo>
                  <a:cubicBezTo>
                    <a:pt x="29953" y="16161"/>
                    <a:pt x="32913" y="24899"/>
                    <a:pt x="32913" y="35923"/>
                  </a:cubicBezTo>
                  <a:cubicBezTo>
                    <a:pt x="32913" y="47200"/>
                    <a:pt x="29941" y="56065"/>
                    <a:pt x="24009" y="62504"/>
                  </a:cubicBezTo>
                  <a:cubicBezTo>
                    <a:pt x="21038" y="65723"/>
                    <a:pt x="17514" y="68139"/>
                    <a:pt x="13434" y="69751"/>
                  </a:cubicBezTo>
                  <a:lnTo>
                    <a:pt x="0" y="72086"/>
                  </a:lnTo>
                  <a:lnTo>
                    <a:pt x="0" y="62630"/>
                  </a:lnTo>
                  <a:lnTo>
                    <a:pt x="14642" y="56051"/>
                  </a:lnTo>
                  <a:cubicBezTo>
                    <a:pt x="17958" y="51579"/>
                    <a:pt x="19615" y="44870"/>
                    <a:pt x="19615" y="35923"/>
                  </a:cubicBezTo>
                  <a:cubicBezTo>
                    <a:pt x="19615" y="27083"/>
                    <a:pt x="17976" y="20454"/>
                    <a:pt x="14702" y="16034"/>
                  </a:cubicBezTo>
                  <a:lnTo>
                    <a:pt x="0" y="9419"/>
                  </a:lnTo>
                  <a:lnTo>
                    <a:pt x="0"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26" name="Shape 4390">
              <a:extLst>
                <a:ext uri="{FF2B5EF4-FFF2-40B4-BE49-F238E27FC236}">
                  <a16:creationId xmlns:a16="http://schemas.microsoft.com/office/drawing/2014/main" id="{56A17829-37FC-4AE3-86D2-283B40A1571A}"/>
                </a:ext>
              </a:extLst>
            </p:cNvPr>
            <p:cNvSpPr/>
            <p:nvPr/>
          </p:nvSpPr>
          <p:spPr>
            <a:xfrm>
              <a:off x="738290" y="544011"/>
              <a:ext cx="11722" cy="72174"/>
            </a:xfrm>
            <a:custGeom>
              <a:avLst/>
              <a:gdLst/>
              <a:ahLst/>
              <a:cxnLst/>
              <a:rect l="0" t="0" r="0" b="0"/>
              <a:pathLst>
                <a:path w="11722" h="72174">
                  <a:moveTo>
                    <a:pt x="0" y="0"/>
                  </a:moveTo>
                  <a:lnTo>
                    <a:pt x="11722" y="0"/>
                  </a:lnTo>
                  <a:lnTo>
                    <a:pt x="11722" y="72174"/>
                  </a:lnTo>
                  <a:lnTo>
                    <a:pt x="0" y="72174"/>
                  </a:lnTo>
                  <a:lnTo>
                    <a:pt x="0" y="0"/>
                  </a:lnTo>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27" name="Shape 4391">
              <a:extLst>
                <a:ext uri="{FF2B5EF4-FFF2-40B4-BE49-F238E27FC236}">
                  <a16:creationId xmlns:a16="http://schemas.microsoft.com/office/drawing/2014/main" id="{6E0EF3D5-0CE5-4AA9-8D76-446F2E1FB111}"/>
                </a:ext>
              </a:extLst>
            </p:cNvPr>
            <p:cNvSpPr/>
            <p:nvPr/>
          </p:nvSpPr>
          <p:spPr>
            <a:xfrm>
              <a:off x="708051" y="574237"/>
              <a:ext cx="72187" cy="11722"/>
            </a:xfrm>
            <a:custGeom>
              <a:avLst/>
              <a:gdLst/>
              <a:ahLst/>
              <a:cxnLst/>
              <a:rect l="0" t="0" r="0" b="0"/>
              <a:pathLst>
                <a:path w="72187" h="11722">
                  <a:moveTo>
                    <a:pt x="0" y="0"/>
                  </a:moveTo>
                  <a:lnTo>
                    <a:pt x="72187" y="0"/>
                  </a:lnTo>
                  <a:lnTo>
                    <a:pt x="72187" y="11722"/>
                  </a:lnTo>
                  <a:lnTo>
                    <a:pt x="0" y="11722"/>
                  </a:lnTo>
                  <a:lnTo>
                    <a:pt x="0" y="0"/>
                  </a:lnTo>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28" name="Shape 36">
              <a:extLst>
                <a:ext uri="{FF2B5EF4-FFF2-40B4-BE49-F238E27FC236}">
                  <a16:creationId xmlns:a16="http://schemas.microsoft.com/office/drawing/2014/main" id="{79381380-E332-4AF2-AB2C-A55896C51571}"/>
                </a:ext>
              </a:extLst>
            </p:cNvPr>
            <p:cNvSpPr/>
            <p:nvPr/>
          </p:nvSpPr>
          <p:spPr>
            <a:xfrm>
              <a:off x="248338" y="0"/>
              <a:ext cx="104013" cy="105804"/>
            </a:xfrm>
            <a:custGeom>
              <a:avLst/>
              <a:gdLst/>
              <a:ahLst/>
              <a:cxnLst/>
              <a:rect l="0" t="0" r="0" b="0"/>
              <a:pathLst>
                <a:path w="104013" h="105804">
                  <a:moveTo>
                    <a:pt x="51854" y="0"/>
                  </a:moveTo>
                  <a:cubicBezTo>
                    <a:pt x="66154" y="0"/>
                    <a:pt x="78422" y="5182"/>
                    <a:pt x="88659" y="15545"/>
                  </a:cubicBezTo>
                  <a:cubicBezTo>
                    <a:pt x="98882" y="25895"/>
                    <a:pt x="104013" y="38456"/>
                    <a:pt x="104013" y="53200"/>
                  </a:cubicBezTo>
                  <a:cubicBezTo>
                    <a:pt x="104013" y="67742"/>
                    <a:pt x="98946" y="80150"/>
                    <a:pt x="88798" y="90411"/>
                  </a:cubicBezTo>
                  <a:cubicBezTo>
                    <a:pt x="78664" y="100673"/>
                    <a:pt x="66548" y="105804"/>
                    <a:pt x="52451" y="105804"/>
                  </a:cubicBezTo>
                  <a:cubicBezTo>
                    <a:pt x="37947" y="105804"/>
                    <a:pt x="25578" y="100571"/>
                    <a:pt x="15342" y="90107"/>
                  </a:cubicBezTo>
                  <a:cubicBezTo>
                    <a:pt x="5105" y="79654"/>
                    <a:pt x="0" y="66954"/>
                    <a:pt x="0" y="52007"/>
                  </a:cubicBezTo>
                  <a:cubicBezTo>
                    <a:pt x="0" y="37656"/>
                    <a:pt x="5067" y="25400"/>
                    <a:pt x="15189" y="15240"/>
                  </a:cubicBezTo>
                  <a:cubicBezTo>
                    <a:pt x="25324" y="5080"/>
                    <a:pt x="37541" y="0"/>
                    <a:pt x="51854" y="0"/>
                  </a:cubicBez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29" name="Shape 37">
              <a:extLst>
                <a:ext uri="{FF2B5EF4-FFF2-40B4-BE49-F238E27FC236}">
                  <a16:creationId xmlns:a16="http://schemas.microsoft.com/office/drawing/2014/main" id="{2F22F755-82B5-4ECA-A3EE-BCC10BD09517}"/>
                </a:ext>
              </a:extLst>
            </p:cNvPr>
            <p:cNvSpPr/>
            <p:nvPr/>
          </p:nvSpPr>
          <p:spPr>
            <a:xfrm>
              <a:off x="342078" y="208433"/>
              <a:ext cx="176123" cy="176124"/>
            </a:xfrm>
            <a:custGeom>
              <a:avLst/>
              <a:gdLst/>
              <a:ahLst/>
              <a:cxnLst/>
              <a:rect l="0" t="0" r="0" b="0"/>
              <a:pathLst>
                <a:path w="176123" h="176124">
                  <a:moveTo>
                    <a:pt x="88062" y="0"/>
                  </a:moveTo>
                  <a:cubicBezTo>
                    <a:pt x="136703" y="0"/>
                    <a:pt x="176123" y="39421"/>
                    <a:pt x="176123" y="88062"/>
                  </a:cubicBezTo>
                  <a:cubicBezTo>
                    <a:pt x="176123" y="136690"/>
                    <a:pt x="136703" y="176124"/>
                    <a:pt x="88062" y="176124"/>
                  </a:cubicBezTo>
                  <a:cubicBezTo>
                    <a:pt x="39433" y="176124"/>
                    <a:pt x="0" y="136690"/>
                    <a:pt x="0" y="88062"/>
                  </a:cubicBezTo>
                  <a:cubicBezTo>
                    <a:pt x="0" y="39421"/>
                    <a:pt x="39433" y="0"/>
                    <a:pt x="88062" y="0"/>
                  </a:cubicBez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30" name="Shape 38">
              <a:extLst>
                <a:ext uri="{FF2B5EF4-FFF2-40B4-BE49-F238E27FC236}">
                  <a16:creationId xmlns:a16="http://schemas.microsoft.com/office/drawing/2014/main" id="{5469D96D-8B0C-42CE-8B74-6767EC70DBE5}"/>
                </a:ext>
              </a:extLst>
            </p:cNvPr>
            <p:cNvSpPr/>
            <p:nvPr/>
          </p:nvSpPr>
          <p:spPr>
            <a:xfrm>
              <a:off x="260484" y="149996"/>
              <a:ext cx="79718" cy="118872"/>
            </a:xfrm>
            <a:custGeom>
              <a:avLst/>
              <a:gdLst/>
              <a:ahLst/>
              <a:cxnLst/>
              <a:rect l="0" t="0" r="0" b="0"/>
              <a:pathLst>
                <a:path w="79718" h="118872">
                  <a:moveTo>
                    <a:pt x="0" y="0"/>
                  </a:moveTo>
                  <a:lnTo>
                    <a:pt x="79718" y="0"/>
                  </a:lnTo>
                  <a:cubicBezTo>
                    <a:pt x="38023" y="25654"/>
                    <a:pt x="8115" y="68605"/>
                    <a:pt x="0" y="118872"/>
                  </a:cubicBezTo>
                  <a:lnTo>
                    <a:pt x="0"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sp>
          <p:nvSpPr>
            <p:cNvPr id="31" name="Shape 39">
              <a:extLst>
                <a:ext uri="{FF2B5EF4-FFF2-40B4-BE49-F238E27FC236}">
                  <a16:creationId xmlns:a16="http://schemas.microsoft.com/office/drawing/2014/main" id="{A53D27EA-5058-49D2-9756-AC3B4F009B50}"/>
                </a:ext>
              </a:extLst>
            </p:cNvPr>
            <p:cNvSpPr/>
            <p:nvPr/>
          </p:nvSpPr>
          <p:spPr>
            <a:xfrm>
              <a:off x="260481" y="324126"/>
              <a:ext cx="79718" cy="118859"/>
            </a:xfrm>
            <a:custGeom>
              <a:avLst/>
              <a:gdLst/>
              <a:ahLst/>
              <a:cxnLst/>
              <a:rect l="0" t="0" r="0" b="0"/>
              <a:pathLst>
                <a:path w="79718" h="118859">
                  <a:moveTo>
                    <a:pt x="0" y="0"/>
                  </a:moveTo>
                  <a:cubicBezTo>
                    <a:pt x="8128" y="50254"/>
                    <a:pt x="38024" y="93205"/>
                    <a:pt x="79718" y="118859"/>
                  </a:cubicBezTo>
                  <a:lnTo>
                    <a:pt x="0" y="118859"/>
                  </a:lnTo>
                  <a:lnTo>
                    <a:pt x="0"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it-IT"/>
            </a:p>
          </p:txBody>
        </p:sp>
      </p:grpSp>
      <p:grpSp>
        <p:nvGrpSpPr>
          <p:cNvPr id="32" name="Group 4186">
            <a:extLst>
              <a:ext uri="{FF2B5EF4-FFF2-40B4-BE49-F238E27FC236}">
                <a16:creationId xmlns:a16="http://schemas.microsoft.com/office/drawing/2014/main" id="{42585532-C367-4D0D-98E4-B9CF5F5BB00B}"/>
              </a:ext>
            </a:extLst>
          </p:cNvPr>
          <p:cNvGrpSpPr/>
          <p:nvPr/>
        </p:nvGrpSpPr>
        <p:grpSpPr>
          <a:xfrm>
            <a:off x="689098" y="418805"/>
            <a:ext cx="744855" cy="640080"/>
            <a:chOff x="0" y="0"/>
            <a:chExt cx="745208" cy="640090"/>
          </a:xfrm>
        </p:grpSpPr>
        <p:sp>
          <p:nvSpPr>
            <p:cNvPr id="33" name="Shape 4770">
              <a:extLst>
                <a:ext uri="{FF2B5EF4-FFF2-40B4-BE49-F238E27FC236}">
                  <a16:creationId xmlns:a16="http://schemas.microsoft.com/office/drawing/2014/main" id="{0478796C-C232-4AC4-BAD1-80A3FE2FF2A4}"/>
                </a:ext>
              </a:extLst>
            </p:cNvPr>
            <p:cNvSpPr/>
            <p:nvPr/>
          </p:nvSpPr>
          <p:spPr>
            <a:xfrm>
              <a:off x="0" y="0"/>
              <a:ext cx="116815" cy="640080"/>
            </a:xfrm>
            <a:custGeom>
              <a:avLst/>
              <a:gdLst/>
              <a:ahLst/>
              <a:cxnLst/>
              <a:rect l="0" t="0" r="0" b="0"/>
              <a:pathLst>
                <a:path w="116815" h="640080">
                  <a:moveTo>
                    <a:pt x="0" y="0"/>
                  </a:moveTo>
                  <a:lnTo>
                    <a:pt x="116815" y="0"/>
                  </a:lnTo>
                  <a:lnTo>
                    <a:pt x="116815" y="640080"/>
                  </a:lnTo>
                  <a:lnTo>
                    <a:pt x="0" y="640080"/>
                  </a:lnTo>
                  <a:lnTo>
                    <a:pt x="0" y="0"/>
                  </a:lnTo>
                </a:path>
              </a:pathLst>
            </a:custGeom>
            <a:ln w="0" cap="flat">
              <a:miter lim="127000"/>
            </a:ln>
          </p:spPr>
          <p:style>
            <a:lnRef idx="0">
              <a:srgbClr val="000000">
                <a:alpha val="0"/>
              </a:srgbClr>
            </a:lnRef>
            <a:fillRef idx="1">
              <a:srgbClr val="C12729"/>
            </a:fillRef>
            <a:effectRef idx="0">
              <a:scrgbClr r="0" g="0" b="0"/>
            </a:effectRef>
            <a:fontRef idx="none"/>
          </p:style>
          <p:txBody>
            <a:bodyPr/>
            <a:lstStyle/>
            <a:p>
              <a:endParaRPr lang="it-IT"/>
            </a:p>
          </p:txBody>
        </p:sp>
        <p:pic>
          <p:nvPicPr>
            <p:cNvPr id="34" name="Picture 10">
              <a:extLst>
                <a:ext uri="{FF2B5EF4-FFF2-40B4-BE49-F238E27FC236}">
                  <a16:creationId xmlns:a16="http://schemas.microsoft.com/office/drawing/2014/main" id="{9A567A3F-8A17-4E81-AB3D-E8B73FDAE8AF}"/>
                </a:ext>
              </a:extLst>
            </p:cNvPr>
            <p:cNvPicPr/>
            <p:nvPr/>
          </p:nvPicPr>
          <p:blipFill>
            <a:blip r:embed="rId2"/>
            <a:stretch>
              <a:fillRect/>
            </a:stretch>
          </p:blipFill>
          <p:spPr>
            <a:xfrm>
              <a:off x="105128" y="10"/>
              <a:ext cx="640080" cy="640080"/>
            </a:xfrm>
            <a:prstGeom prst="rect">
              <a:avLst/>
            </a:prstGeom>
          </p:spPr>
        </p:pic>
      </p:grpSp>
      <p:sp>
        <p:nvSpPr>
          <p:cNvPr id="35" name="Rectangle 32">
            <a:extLst>
              <a:ext uri="{FF2B5EF4-FFF2-40B4-BE49-F238E27FC236}">
                <a16:creationId xmlns:a16="http://schemas.microsoft.com/office/drawing/2014/main" id="{91DDAFE2-CBE2-4EA0-A7FC-FFAF3D978AB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7" name="Rectangle 34">
            <a:extLst>
              <a:ext uri="{FF2B5EF4-FFF2-40B4-BE49-F238E27FC236}">
                <a16:creationId xmlns:a16="http://schemas.microsoft.com/office/drawing/2014/main" id="{2C92C70F-395C-413C-B72C-690EE8DC2501}"/>
              </a:ext>
            </a:extLst>
          </p:cNvPr>
          <p:cNvSpPr>
            <a:spLocks noChangeArrowheads="1"/>
          </p:cNvSpPr>
          <p:nvPr/>
        </p:nvSpPr>
        <p:spPr bwMode="auto">
          <a:xfrm>
            <a:off x="1810430" y="277754"/>
            <a:ext cx="847049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it-IT" altLang="it-IT" sz="1200" b="1">
                <a:solidFill>
                  <a:srgbClr val="375686"/>
                </a:solidFill>
                <a:latin typeface="Arial"/>
                <a:ea typeface="Calibri" panose="020F0502020204030204" pitchFamily="34" charset="0"/>
                <a:cs typeface="Arial"/>
              </a:rPr>
              <a:t>PAESAGGIO</a:t>
            </a:r>
            <a:r>
              <a:rPr kumimoji="0" lang="it-IT" altLang="it-IT" sz="1200" b="1" i="0" u="none" strike="noStrike" cap="none" normalizeH="0" baseline="0">
                <a:ln>
                  <a:noFill/>
                </a:ln>
                <a:solidFill>
                  <a:srgbClr val="375686"/>
                </a:solidFill>
                <a:effectLst/>
                <a:latin typeface="Arial"/>
                <a:ea typeface="Calibri" panose="020F0502020204030204" pitchFamily="34" charset="0"/>
                <a:cs typeface="Arial"/>
              </a:rPr>
              <a:t> E RISCHIO</a:t>
            </a:r>
            <a:endParaRPr kumimoji="0" lang="it-IT" altLang="it-IT" sz="1100" b="0" i="0" u="none" strike="noStrike" cap="none" normalizeH="0" baseline="0">
              <a:ln>
                <a:noFill/>
              </a:ln>
              <a:solidFill>
                <a:schemeClr val="tx1"/>
              </a:solidFill>
              <a:effectLst/>
              <a:latin typeface="Arial"/>
              <a:cs typeface="Arial"/>
            </a:endParaRPr>
          </a:p>
          <a:p>
            <a:pPr algn="ctr" eaLnBrk="0" fontAlgn="base" hangingPunct="0">
              <a:spcBef>
                <a:spcPct val="0"/>
              </a:spcBef>
              <a:spcAft>
                <a:spcPct val="0"/>
              </a:spcAft>
            </a:pPr>
            <a:r>
              <a:rPr lang="it-IT" sz="1200"/>
              <a:t>un </a:t>
            </a:r>
            <a:r>
              <a:rPr lang="it-IT" sz="1200" b="1"/>
              <a:t>percorso</a:t>
            </a:r>
            <a:r>
              <a:rPr lang="it-IT" sz="1200"/>
              <a:t> </a:t>
            </a:r>
            <a:r>
              <a:rPr lang="it-IT" sz="1200" b="1"/>
              <a:t>partecipato</a:t>
            </a:r>
            <a:r>
              <a:rPr lang="it-IT" sz="1200"/>
              <a:t> per sensibilizzare e aumentare la consapevolezza delle comunità sui temi della tutela e valorizzazione del paesaggio e della conoscenza dei fenomeni naturali connessi alla gestione del </a:t>
            </a:r>
            <a:r>
              <a:rPr lang="it-IT" sz="1200" b="1"/>
              <a:t>rischio</a:t>
            </a:r>
            <a:r>
              <a:rPr lang="it-IT" sz="1200"/>
              <a:t> </a:t>
            </a:r>
            <a:r>
              <a:rPr lang="it-IT" sz="1200" b="1"/>
              <a:t>idrogeologico, idraulico e costiero</a:t>
            </a:r>
            <a:r>
              <a:rPr lang="it-IT" sz="1200"/>
              <a:t>.</a:t>
            </a:r>
            <a:endParaRPr kumimoji="0" lang="it-IT" altLang="it-IT" sz="1200" b="0" i="0" u="none" strike="noStrike" cap="none" normalizeH="0" baseline="0">
              <a:ln>
                <a:noFill/>
              </a:ln>
              <a:solidFill>
                <a:schemeClr val="tx1"/>
              </a:solidFill>
              <a:effectLst/>
              <a:latin typeface="Arial" panose="020B0604020202020204" pitchFamily="34" charset="0"/>
            </a:endParaRPr>
          </a:p>
        </p:txBody>
      </p:sp>
      <p:sp>
        <p:nvSpPr>
          <p:cNvPr id="38" name="Rectangle 34">
            <a:extLst>
              <a:ext uri="{FF2B5EF4-FFF2-40B4-BE49-F238E27FC236}">
                <a16:creationId xmlns:a16="http://schemas.microsoft.com/office/drawing/2014/main" id="{F929E755-158D-4111-B283-91D14BB649EF}"/>
              </a:ext>
            </a:extLst>
          </p:cNvPr>
          <p:cNvSpPr>
            <a:spLocks noChangeArrowheads="1"/>
          </p:cNvSpPr>
          <p:nvPr/>
        </p:nvSpPr>
        <p:spPr bwMode="auto">
          <a:xfrm>
            <a:off x="1810430" y="850515"/>
            <a:ext cx="84704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it-IT" altLang="it-IT" sz="1200" b="1" i="1">
                <a:latin typeface="Arial" panose="020B0604020202020204" pitchFamily="34" charset="0"/>
              </a:rPr>
              <a:t>Ottobre 2019 – Dicembre 2019</a:t>
            </a:r>
            <a:endParaRPr kumimoji="0" lang="it-IT" altLang="it-IT" sz="1800" b="0" i="1" u="none" strike="noStrike" cap="none" normalizeH="0" baseline="0">
              <a:ln>
                <a:noFill/>
              </a:ln>
              <a:effectLst/>
              <a:latin typeface="Arial" panose="020B0604020202020204" pitchFamily="34" charset="0"/>
            </a:endParaRPr>
          </a:p>
        </p:txBody>
      </p:sp>
      <p:grpSp>
        <p:nvGrpSpPr>
          <p:cNvPr id="124" name="Group 3749">
            <a:extLst>
              <a:ext uri="{FF2B5EF4-FFF2-40B4-BE49-F238E27FC236}">
                <a16:creationId xmlns:a16="http://schemas.microsoft.com/office/drawing/2014/main" id="{E1320F90-B96B-4523-A94B-482AF912D708}"/>
              </a:ext>
            </a:extLst>
          </p:cNvPr>
          <p:cNvGrpSpPr/>
          <p:nvPr/>
        </p:nvGrpSpPr>
        <p:grpSpPr>
          <a:xfrm>
            <a:off x="3838395" y="1380319"/>
            <a:ext cx="1511935" cy="1620000"/>
            <a:chOff x="0" y="0"/>
            <a:chExt cx="1511998" cy="1787957"/>
          </a:xfrm>
          <a:solidFill>
            <a:schemeClr val="bg1"/>
          </a:solidFill>
          <a:effectLst>
            <a:outerShdw blurRad="50800" dist="38100" dir="2700000" algn="tl" rotWithShape="0">
              <a:prstClr val="black">
                <a:alpha val="40000"/>
              </a:prstClr>
            </a:outerShdw>
          </a:effectLst>
        </p:grpSpPr>
        <p:sp>
          <p:nvSpPr>
            <p:cNvPr id="125" name="Shape 186">
              <a:extLst>
                <a:ext uri="{FF2B5EF4-FFF2-40B4-BE49-F238E27FC236}">
                  <a16:creationId xmlns:a16="http://schemas.microsoft.com/office/drawing/2014/main" id="{6F5D0651-92E6-4F5B-BFD8-9850BCA2D868}"/>
                </a:ext>
              </a:extLst>
            </p:cNvPr>
            <p:cNvSpPr/>
            <p:nvPr/>
          </p:nvSpPr>
          <p:spPr>
            <a:xfrm>
              <a:off x="0" y="0"/>
              <a:ext cx="1511998" cy="1787957"/>
            </a:xfrm>
            <a:custGeom>
              <a:avLst/>
              <a:gdLst/>
              <a:ahLst/>
              <a:cxnLst/>
              <a:rect l="0" t="0" r="0" b="0"/>
              <a:pathLst>
                <a:path w="1511998" h="1787957">
                  <a:moveTo>
                    <a:pt x="0" y="0"/>
                  </a:moveTo>
                  <a:lnTo>
                    <a:pt x="1313523" y="0"/>
                  </a:lnTo>
                  <a:lnTo>
                    <a:pt x="1511998" y="893978"/>
                  </a:lnTo>
                  <a:lnTo>
                    <a:pt x="1313523" y="1787957"/>
                  </a:lnTo>
                  <a:lnTo>
                    <a:pt x="0" y="1787957"/>
                  </a:lnTo>
                  <a:lnTo>
                    <a:pt x="184239" y="893978"/>
                  </a:lnTo>
                  <a:lnTo>
                    <a:pt x="0" y="0"/>
                  </a:lnTo>
                  <a:close/>
                </a:path>
              </a:pathLst>
            </a:custGeom>
            <a:grpFill/>
            <a:ln w="0" cap="flat">
              <a:miter lim="127000"/>
            </a:ln>
          </p:spPr>
          <p:style>
            <a:lnRef idx="0">
              <a:srgbClr val="000000">
                <a:alpha val="0"/>
              </a:srgbClr>
            </a:lnRef>
            <a:fillRef idx="1">
              <a:srgbClr val="FFFEFD"/>
            </a:fillRef>
            <a:effectRef idx="0">
              <a:scrgbClr r="0" g="0" b="0"/>
            </a:effectRef>
            <a:fontRef idx="none"/>
          </p:style>
          <p:txBody>
            <a:bodyPr/>
            <a:lstStyle/>
            <a:p>
              <a:endParaRPr lang="it-IT"/>
            </a:p>
          </p:txBody>
        </p:sp>
        <p:sp>
          <p:nvSpPr>
            <p:cNvPr id="130" name="Rectangle 3588">
              <a:extLst>
                <a:ext uri="{FF2B5EF4-FFF2-40B4-BE49-F238E27FC236}">
                  <a16:creationId xmlns:a16="http://schemas.microsoft.com/office/drawing/2014/main" id="{A1AF3868-0514-43B0-B30D-3F57D29DEF5B}"/>
                </a:ext>
              </a:extLst>
            </p:cNvPr>
            <p:cNvSpPr/>
            <p:nvPr/>
          </p:nvSpPr>
          <p:spPr>
            <a:xfrm>
              <a:off x="1207470" y="657964"/>
              <a:ext cx="37363" cy="117544"/>
            </a:xfrm>
            <a:prstGeom prst="rect">
              <a:avLst/>
            </a:prstGeom>
            <a:grpFill/>
            <a:ln>
              <a:noFill/>
            </a:ln>
          </p:spPr>
          <p:txBody>
            <a:bodyPr vert="horz" lIns="0" tIns="0" rIns="0" bIns="0" rtlCol="0">
              <a:noAutofit/>
            </a:bodyPr>
            <a:lstStyle/>
            <a:p>
              <a:pPr>
                <a:lnSpc>
                  <a:spcPct val="107000"/>
                </a:lnSpc>
                <a:spcAft>
                  <a:spcPts val="800"/>
                </a:spcAft>
              </a:pPr>
              <a:r>
                <a:rPr lang="it-IT" sz="700" b="1">
                  <a:solidFill>
                    <a:srgbClr val="181717"/>
                  </a:solidFill>
                  <a:effectLst/>
                  <a:latin typeface="Calibri" panose="020F0502020204030204" pitchFamily="34" charset="0"/>
                  <a:ea typeface="Calibri" panose="020F050202020403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grpSp>
      <p:grpSp>
        <p:nvGrpSpPr>
          <p:cNvPr id="220" name="Gruppo 219">
            <a:extLst>
              <a:ext uri="{FF2B5EF4-FFF2-40B4-BE49-F238E27FC236}">
                <a16:creationId xmlns:a16="http://schemas.microsoft.com/office/drawing/2014/main" id="{C119D30A-0EAF-4B90-B554-52F0A4B07134}"/>
              </a:ext>
            </a:extLst>
          </p:cNvPr>
          <p:cNvGrpSpPr/>
          <p:nvPr/>
        </p:nvGrpSpPr>
        <p:grpSpPr>
          <a:xfrm>
            <a:off x="35014" y="3613834"/>
            <a:ext cx="1541688" cy="1341120"/>
            <a:chOff x="35014" y="3807269"/>
            <a:chExt cx="1541688" cy="1341120"/>
          </a:xfrm>
        </p:grpSpPr>
        <p:sp>
          <p:nvSpPr>
            <p:cNvPr id="147" name="Shape 43">
              <a:extLst>
                <a:ext uri="{FF2B5EF4-FFF2-40B4-BE49-F238E27FC236}">
                  <a16:creationId xmlns:a16="http://schemas.microsoft.com/office/drawing/2014/main" id="{C38FB37F-B790-4841-A570-4E3C946C1E3F}"/>
                </a:ext>
              </a:extLst>
            </p:cNvPr>
            <p:cNvSpPr/>
            <p:nvPr/>
          </p:nvSpPr>
          <p:spPr>
            <a:xfrm>
              <a:off x="35014" y="4633732"/>
              <a:ext cx="505941" cy="514657"/>
            </a:xfrm>
            <a:custGeom>
              <a:avLst/>
              <a:gdLst/>
              <a:ahLst/>
              <a:cxnLst/>
              <a:rect l="0" t="0" r="0" b="0"/>
              <a:pathLst>
                <a:path w="506095" h="514807">
                  <a:moveTo>
                    <a:pt x="252336" y="0"/>
                  </a:moveTo>
                  <a:cubicBezTo>
                    <a:pt x="321932" y="0"/>
                    <a:pt x="381622" y="25222"/>
                    <a:pt x="431419" y="75616"/>
                  </a:cubicBezTo>
                  <a:cubicBezTo>
                    <a:pt x="481190" y="126022"/>
                    <a:pt x="506095" y="187097"/>
                    <a:pt x="506095" y="258839"/>
                  </a:cubicBezTo>
                  <a:cubicBezTo>
                    <a:pt x="506095" y="329642"/>
                    <a:pt x="481444" y="389979"/>
                    <a:pt x="432118" y="439915"/>
                  </a:cubicBezTo>
                  <a:cubicBezTo>
                    <a:pt x="382803" y="489865"/>
                    <a:pt x="323850" y="514807"/>
                    <a:pt x="255245" y="514807"/>
                  </a:cubicBezTo>
                  <a:cubicBezTo>
                    <a:pt x="184658" y="514807"/>
                    <a:pt x="124460" y="489344"/>
                    <a:pt x="74689" y="438429"/>
                  </a:cubicBezTo>
                  <a:cubicBezTo>
                    <a:pt x="24879" y="387553"/>
                    <a:pt x="0" y="325755"/>
                    <a:pt x="0" y="253022"/>
                  </a:cubicBezTo>
                  <a:cubicBezTo>
                    <a:pt x="0" y="183223"/>
                    <a:pt x="24651" y="123597"/>
                    <a:pt x="73952" y="74143"/>
                  </a:cubicBezTo>
                  <a:cubicBezTo>
                    <a:pt x="123228" y="24714"/>
                    <a:pt x="182690" y="0"/>
                    <a:pt x="252336" y="0"/>
                  </a:cubicBez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grpSp>
          <p:nvGrpSpPr>
            <p:cNvPr id="209" name="Gruppo 208">
              <a:extLst>
                <a:ext uri="{FF2B5EF4-FFF2-40B4-BE49-F238E27FC236}">
                  <a16:creationId xmlns:a16="http://schemas.microsoft.com/office/drawing/2014/main" id="{36D63CDD-5201-48AD-9397-B508DF9248D9}"/>
                </a:ext>
              </a:extLst>
            </p:cNvPr>
            <p:cNvGrpSpPr/>
            <p:nvPr/>
          </p:nvGrpSpPr>
          <p:grpSpPr>
            <a:xfrm>
              <a:off x="849761" y="3807269"/>
              <a:ext cx="726941" cy="822527"/>
              <a:chOff x="849761" y="3807269"/>
              <a:chExt cx="726941" cy="822527"/>
            </a:xfrm>
          </p:grpSpPr>
          <p:sp>
            <p:nvSpPr>
              <p:cNvPr id="148" name="Shape 55">
                <a:extLst>
                  <a:ext uri="{FF2B5EF4-FFF2-40B4-BE49-F238E27FC236}">
                    <a16:creationId xmlns:a16="http://schemas.microsoft.com/office/drawing/2014/main" id="{3025BF0B-3D77-4A11-844B-AC832EE4BC4A}"/>
                  </a:ext>
                </a:extLst>
              </p:cNvPr>
              <p:cNvSpPr/>
              <p:nvPr/>
            </p:nvSpPr>
            <p:spPr>
              <a:xfrm>
                <a:off x="1274431" y="4488048"/>
                <a:ext cx="296188" cy="141564"/>
              </a:xfrm>
              <a:custGeom>
                <a:avLst/>
                <a:gdLst/>
                <a:ahLst/>
                <a:cxnLst/>
                <a:rect l="0" t="0" r="0" b="0"/>
                <a:pathLst>
                  <a:path w="296278" h="141605">
                    <a:moveTo>
                      <a:pt x="119405" y="0"/>
                    </a:moveTo>
                    <a:lnTo>
                      <a:pt x="167742" y="0"/>
                    </a:lnTo>
                    <a:cubicBezTo>
                      <a:pt x="167742" y="5728"/>
                      <a:pt x="170955" y="10389"/>
                      <a:pt x="176695" y="12179"/>
                    </a:cubicBezTo>
                    <a:cubicBezTo>
                      <a:pt x="179553" y="13068"/>
                      <a:pt x="182778" y="13246"/>
                      <a:pt x="185826" y="13424"/>
                    </a:cubicBezTo>
                    <a:cubicBezTo>
                      <a:pt x="199606" y="13424"/>
                      <a:pt x="213563" y="13780"/>
                      <a:pt x="227355" y="13424"/>
                    </a:cubicBezTo>
                    <a:cubicBezTo>
                      <a:pt x="263512" y="12179"/>
                      <a:pt x="296278" y="47447"/>
                      <a:pt x="295910" y="81814"/>
                    </a:cubicBezTo>
                    <a:cubicBezTo>
                      <a:pt x="295567" y="100609"/>
                      <a:pt x="295732" y="119406"/>
                      <a:pt x="295732" y="138379"/>
                    </a:cubicBezTo>
                    <a:lnTo>
                      <a:pt x="295732" y="141605"/>
                    </a:lnTo>
                    <a:lnTo>
                      <a:pt x="368" y="141605"/>
                    </a:lnTo>
                    <a:cubicBezTo>
                      <a:pt x="178" y="141059"/>
                      <a:pt x="178" y="140703"/>
                      <a:pt x="178" y="140348"/>
                    </a:cubicBezTo>
                    <a:cubicBezTo>
                      <a:pt x="178" y="127991"/>
                      <a:pt x="0" y="115824"/>
                      <a:pt x="0" y="103645"/>
                    </a:cubicBezTo>
                    <a:cubicBezTo>
                      <a:pt x="0" y="94526"/>
                      <a:pt x="178" y="85217"/>
                      <a:pt x="368" y="76086"/>
                    </a:cubicBezTo>
                    <a:cubicBezTo>
                      <a:pt x="902" y="59614"/>
                      <a:pt x="6807" y="44933"/>
                      <a:pt x="17729" y="32398"/>
                    </a:cubicBezTo>
                    <a:cubicBezTo>
                      <a:pt x="28461" y="19876"/>
                      <a:pt x="42075" y="13246"/>
                      <a:pt x="58890" y="13424"/>
                    </a:cubicBezTo>
                    <a:lnTo>
                      <a:pt x="101511" y="13424"/>
                    </a:lnTo>
                    <a:cubicBezTo>
                      <a:pt x="104546" y="13246"/>
                      <a:pt x="107772" y="12891"/>
                      <a:pt x="110807" y="11824"/>
                    </a:cubicBezTo>
                    <a:cubicBezTo>
                      <a:pt x="116357" y="10033"/>
                      <a:pt x="119405" y="5550"/>
                      <a:pt x="119405" y="0"/>
                    </a:cubicBez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149" name="Shape 56">
                <a:extLst>
                  <a:ext uri="{FF2B5EF4-FFF2-40B4-BE49-F238E27FC236}">
                    <a16:creationId xmlns:a16="http://schemas.microsoft.com/office/drawing/2014/main" id="{7A4CAD26-8410-4B59-9599-C85985927CD4}"/>
                  </a:ext>
                </a:extLst>
              </p:cNvPr>
              <p:cNvSpPr/>
              <p:nvPr/>
            </p:nvSpPr>
            <p:spPr>
              <a:xfrm>
                <a:off x="1239708" y="4051372"/>
                <a:ext cx="336994" cy="228901"/>
              </a:xfrm>
              <a:custGeom>
                <a:avLst/>
                <a:gdLst/>
                <a:ahLst/>
                <a:cxnLst/>
                <a:rect l="0" t="0" r="0" b="0"/>
                <a:pathLst>
                  <a:path w="337096" h="228968">
                    <a:moveTo>
                      <a:pt x="272479" y="0"/>
                    </a:moveTo>
                    <a:cubicBezTo>
                      <a:pt x="296278" y="13424"/>
                      <a:pt x="316687" y="29718"/>
                      <a:pt x="326885" y="55677"/>
                    </a:cubicBezTo>
                    <a:cubicBezTo>
                      <a:pt x="337096" y="81991"/>
                      <a:pt x="331902" y="106337"/>
                      <a:pt x="315074" y="128359"/>
                    </a:cubicBezTo>
                    <a:cubicBezTo>
                      <a:pt x="301650" y="146088"/>
                      <a:pt x="283743" y="158077"/>
                      <a:pt x="263881" y="167386"/>
                    </a:cubicBezTo>
                    <a:cubicBezTo>
                      <a:pt x="237909" y="179565"/>
                      <a:pt x="210541" y="186004"/>
                      <a:pt x="182067" y="188697"/>
                    </a:cubicBezTo>
                    <a:cubicBezTo>
                      <a:pt x="180632" y="188862"/>
                      <a:pt x="179019" y="189040"/>
                      <a:pt x="177597" y="189230"/>
                    </a:cubicBezTo>
                    <a:cubicBezTo>
                      <a:pt x="177229" y="189230"/>
                      <a:pt x="176886" y="189408"/>
                      <a:pt x="176339" y="189586"/>
                    </a:cubicBezTo>
                    <a:lnTo>
                      <a:pt x="176339" y="228968"/>
                    </a:lnTo>
                    <a:cubicBezTo>
                      <a:pt x="174904" y="227711"/>
                      <a:pt x="174003" y="227000"/>
                      <a:pt x="173304" y="226111"/>
                    </a:cubicBezTo>
                    <a:cubicBezTo>
                      <a:pt x="162204" y="214643"/>
                      <a:pt x="151092" y="203365"/>
                      <a:pt x="139992" y="191910"/>
                    </a:cubicBezTo>
                    <a:cubicBezTo>
                      <a:pt x="138392" y="190119"/>
                      <a:pt x="136411" y="189408"/>
                      <a:pt x="134087" y="189230"/>
                    </a:cubicBezTo>
                    <a:cubicBezTo>
                      <a:pt x="98107" y="186360"/>
                      <a:pt x="63729" y="177584"/>
                      <a:pt x="32588" y="158788"/>
                    </a:cubicBezTo>
                    <a:cubicBezTo>
                      <a:pt x="20587" y="151460"/>
                      <a:pt x="9665" y="142494"/>
                      <a:pt x="0" y="131216"/>
                    </a:cubicBezTo>
                    <a:cubicBezTo>
                      <a:pt x="1613" y="131051"/>
                      <a:pt x="2692" y="130873"/>
                      <a:pt x="3772" y="130873"/>
                    </a:cubicBezTo>
                    <a:cubicBezTo>
                      <a:pt x="13081" y="130327"/>
                      <a:pt x="22212" y="129616"/>
                      <a:pt x="31344" y="128537"/>
                    </a:cubicBezTo>
                    <a:cubicBezTo>
                      <a:pt x="64630" y="125133"/>
                      <a:pt x="97041" y="118339"/>
                      <a:pt x="128905" y="107061"/>
                    </a:cubicBezTo>
                    <a:cubicBezTo>
                      <a:pt x="170790" y="92380"/>
                      <a:pt x="209105" y="71247"/>
                      <a:pt x="240957" y="39751"/>
                    </a:cubicBezTo>
                    <a:cubicBezTo>
                      <a:pt x="252247" y="28651"/>
                      <a:pt x="262090" y="16472"/>
                      <a:pt x="270497" y="2870"/>
                    </a:cubicBezTo>
                    <a:cubicBezTo>
                      <a:pt x="271031" y="2146"/>
                      <a:pt x="271577" y="1257"/>
                      <a:pt x="272479" y="0"/>
                    </a:cubicBez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150" name="Shape 57">
                <a:extLst>
                  <a:ext uri="{FF2B5EF4-FFF2-40B4-BE49-F238E27FC236}">
                    <a16:creationId xmlns:a16="http://schemas.microsoft.com/office/drawing/2014/main" id="{ABF61F70-E91A-476A-89BC-8D861C80F2FC}"/>
                  </a:ext>
                </a:extLst>
              </p:cNvPr>
              <p:cNvSpPr/>
              <p:nvPr/>
            </p:nvSpPr>
            <p:spPr>
              <a:xfrm>
                <a:off x="1323473" y="4305863"/>
                <a:ext cx="188627" cy="182192"/>
              </a:xfrm>
              <a:custGeom>
                <a:avLst/>
                <a:gdLst/>
                <a:ahLst/>
                <a:cxnLst/>
                <a:rect l="0" t="0" r="0" b="0"/>
                <a:pathLst>
                  <a:path w="188684" h="182245">
                    <a:moveTo>
                      <a:pt x="93980" y="0"/>
                    </a:moveTo>
                    <a:cubicBezTo>
                      <a:pt x="136766" y="0"/>
                      <a:pt x="173279" y="29540"/>
                      <a:pt x="181343" y="72327"/>
                    </a:cubicBezTo>
                    <a:cubicBezTo>
                      <a:pt x="188684" y="112065"/>
                      <a:pt x="167018" y="151816"/>
                      <a:pt x="129604" y="167742"/>
                    </a:cubicBezTo>
                    <a:cubicBezTo>
                      <a:pt x="124409" y="169888"/>
                      <a:pt x="120485" y="172923"/>
                      <a:pt x="119037" y="178651"/>
                    </a:cubicBezTo>
                    <a:cubicBezTo>
                      <a:pt x="118694" y="179908"/>
                      <a:pt x="118694" y="180988"/>
                      <a:pt x="118694" y="182245"/>
                    </a:cubicBezTo>
                    <a:lnTo>
                      <a:pt x="70345" y="182245"/>
                    </a:lnTo>
                    <a:cubicBezTo>
                      <a:pt x="70345" y="176505"/>
                      <a:pt x="67488" y="172212"/>
                      <a:pt x="61938" y="170066"/>
                    </a:cubicBezTo>
                    <a:cubicBezTo>
                      <a:pt x="30251" y="156997"/>
                      <a:pt x="12179" y="133007"/>
                      <a:pt x="7163" y="99530"/>
                    </a:cubicBezTo>
                    <a:cubicBezTo>
                      <a:pt x="0" y="51740"/>
                      <a:pt x="36157" y="5728"/>
                      <a:pt x="84315" y="533"/>
                    </a:cubicBezTo>
                    <a:cubicBezTo>
                      <a:pt x="87541" y="178"/>
                      <a:pt x="90754" y="0"/>
                      <a:pt x="93980" y="0"/>
                    </a:cubicBez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151" name="Shape 58">
                <a:extLst>
                  <a:ext uri="{FF2B5EF4-FFF2-40B4-BE49-F238E27FC236}">
                    <a16:creationId xmlns:a16="http://schemas.microsoft.com/office/drawing/2014/main" id="{EA5810E5-106C-446F-BEBC-B82A0C4DA7F1}"/>
                  </a:ext>
                </a:extLst>
              </p:cNvPr>
              <p:cNvSpPr/>
              <p:nvPr/>
            </p:nvSpPr>
            <p:spPr>
              <a:xfrm>
                <a:off x="942098" y="3807269"/>
                <a:ext cx="554250" cy="389790"/>
              </a:xfrm>
              <a:custGeom>
                <a:avLst/>
                <a:gdLst/>
                <a:ahLst/>
                <a:cxnLst/>
                <a:rect l="0" t="0" r="0" b="0"/>
                <a:pathLst>
                  <a:path w="554419" h="389903">
                    <a:moveTo>
                      <a:pt x="260655" y="0"/>
                    </a:moveTo>
                    <a:lnTo>
                      <a:pt x="296443" y="0"/>
                    </a:lnTo>
                    <a:cubicBezTo>
                      <a:pt x="304508" y="724"/>
                      <a:pt x="312572" y="1257"/>
                      <a:pt x="320624" y="2146"/>
                    </a:cubicBezTo>
                    <a:cubicBezTo>
                      <a:pt x="376479" y="7887"/>
                      <a:pt x="429463" y="22555"/>
                      <a:pt x="476720" y="54064"/>
                    </a:cubicBezTo>
                    <a:cubicBezTo>
                      <a:pt x="494983" y="66243"/>
                      <a:pt x="511099" y="80925"/>
                      <a:pt x="523989" y="98997"/>
                    </a:cubicBezTo>
                    <a:cubicBezTo>
                      <a:pt x="554419" y="141961"/>
                      <a:pt x="553707" y="191732"/>
                      <a:pt x="522021" y="233972"/>
                    </a:cubicBezTo>
                    <a:cubicBezTo>
                      <a:pt x="503225" y="258496"/>
                      <a:pt x="479044" y="276403"/>
                      <a:pt x="452018" y="290729"/>
                    </a:cubicBezTo>
                    <a:cubicBezTo>
                      <a:pt x="416751" y="309169"/>
                      <a:pt x="379159" y="319913"/>
                      <a:pt x="339954" y="325806"/>
                    </a:cubicBezTo>
                    <a:cubicBezTo>
                      <a:pt x="334759" y="326530"/>
                      <a:pt x="329578" y="327241"/>
                      <a:pt x="324561" y="327787"/>
                    </a:cubicBezTo>
                    <a:cubicBezTo>
                      <a:pt x="293586" y="331191"/>
                      <a:pt x="262623" y="331191"/>
                      <a:pt x="231648" y="327965"/>
                    </a:cubicBezTo>
                    <a:cubicBezTo>
                      <a:pt x="228079" y="327597"/>
                      <a:pt x="225743" y="328321"/>
                      <a:pt x="223241" y="330822"/>
                    </a:cubicBezTo>
                    <a:cubicBezTo>
                      <a:pt x="204267" y="349263"/>
                      <a:pt x="185293" y="367526"/>
                      <a:pt x="166129" y="385775"/>
                    </a:cubicBezTo>
                    <a:cubicBezTo>
                      <a:pt x="165049" y="386855"/>
                      <a:pt x="163982" y="387934"/>
                      <a:pt x="162014" y="389903"/>
                    </a:cubicBezTo>
                    <a:lnTo>
                      <a:pt x="162014" y="385610"/>
                    </a:lnTo>
                    <a:cubicBezTo>
                      <a:pt x="162014" y="363220"/>
                      <a:pt x="161823" y="341021"/>
                      <a:pt x="162014" y="318656"/>
                    </a:cubicBezTo>
                    <a:cubicBezTo>
                      <a:pt x="162014" y="315964"/>
                      <a:pt x="161125" y="314897"/>
                      <a:pt x="158623" y="314173"/>
                    </a:cubicBezTo>
                    <a:cubicBezTo>
                      <a:pt x="126378" y="304686"/>
                      <a:pt x="96126" y="290906"/>
                      <a:pt x="69088" y="270853"/>
                    </a:cubicBezTo>
                    <a:cubicBezTo>
                      <a:pt x="47092" y="254381"/>
                      <a:pt x="28296" y="235052"/>
                      <a:pt x="17196" y="209448"/>
                    </a:cubicBezTo>
                    <a:cubicBezTo>
                      <a:pt x="0" y="170599"/>
                      <a:pt x="5372" y="134087"/>
                      <a:pt x="29553" y="99886"/>
                    </a:cubicBezTo>
                    <a:cubicBezTo>
                      <a:pt x="46901" y="75375"/>
                      <a:pt x="70358" y="57468"/>
                      <a:pt x="96317" y="43142"/>
                    </a:cubicBezTo>
                    <a:cubicBezTo>
                      <a:pt x="130137" y="24346"/>
                      <a:pt x="166497" y="12713"/>
                      <a:pt x="204622" y="6452"/>
                    </a:cubicBezTo>
                    <a:cubicBezTo>
                      <a:pt x="222161" y="3582"/>
                      <a:pt x="240068" y="2502"/>
                      <a:pt x="257607" y="546"/>
                    </a:cubicBezTo>
                    <a:cubicBezTo>
                      <a:pt x="258674" y="546"/>
                      <a:pt x="259766" y="178"/>
                      <a:pt x="260655" y="0"/>
                    </a:cubicBez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152" name="Shape 59">
                <a:extLst>
                  <a:ext uri="{FF2B5EF4-FFF2-40B4-BE49-F238E27FC236}">
                    <a16:creationId xmlns:a16="http://schemas.microsoft.com/office/drawing/2014/main" id="{4CCCA751-C0CE-460F-9493-28DC46E86DB8}"/>
                  </a:ext>
                </a:extLst>
              </p:cNvPr>
              <p:cNvSpPr/>
              <p:nvPr/>
            </p:nvSpPr>
            <p:spPr>
              <a:xfrm>
                <a:off x="849761" y="4204038"/>
                <a:ext cx="386192" cy="425758"/>
              </a:xfrm>
              <a:custGeom>
                <a:avLst/>
                <a:gdLst/>
                <a:ahLst/>
                <a:cxnLst/>
                <a:rect l="0" t="0" r="0" b="0"/>
                <a:pathLst>
                  <a:path w="386309" h="425882">
                    <a:moveTo>
                      <a:pt x="202286" y="1067"/>
                    </a:moveTo>
                    <a:cubicBezTo>
                      <a:pt x="254025" y="5728"/>
                      <a:pt x="297701" y="44386"/>
                      <a:pt x="306299" y="98806"/>
                    </a:cubicBezTo>
                    <a:cubicBezTo>
                      <a:pt x="314173" y="149835"/>
                      <a:pt x="285699" y="200851"/>
                      <a:pt x="237719" y="221259"/>
                    </a:cubicBezTo>
                    <a:cubicBezTo>
                      <a:pt x="230213" y="224308"/>
                      <a:pt x="224663" y="229324"/>
                      <a:pt x="223584" y="237731"/>
                    </a:cubicBezTo>
                    <a:cubicBezTo>
                      <a:pt x="222161" y="248653"/>
                      <a:pt x="229679" y="257239"/>
                      <a:pt x="241491" y="258674"/>
                    </a:cubicBezTo>
                    <a:cubicBezTo>
                      <a:pt x="243281" y="258852"/>
                      <a:pt x="245250" y="258852"/>
                      <a:pt x="247218" y="258852"/>
                    </a:cubicBezTo>
                    <a:cubicBezTo>
                      <a:pt x="264579" y="258852"/>
                      <a:pt x="281953" y="259398"/>
                      <a:pt x="299314" y="258852"/>
                    </a:cubicBezTo>
                    <a:cubicBezTo>
                      <a:pt x="341376" y="257239"/>
                      <a:pt x="369672" y="286601"/>
                      <a:pt x="380403" y="314706"/>
                    </a:cubicBezTo>
                    <a:cubicBezTo>
                      <a:pt x="384162" y="324726"/>
                      <a:pt x="386309" y="334937"/>
                      <a:pt x="386309" y="345669"/>
                    </a:cubicBezTo>
                    <a:lnTo>
                      <a:pt x="386309" y="423012"/>
                    </a:lnTo>
                    <a:cubicBezTo>
                      <a:pt x="386309" y="423900"/>
                      <a:pt x="386144" y="424802"/>
                      <a:pt x="386144" y="425882"/>
                    </a:cubicBezTo>
                    <a:lnTo>
                      <a:pt x="724" y="425882"/>
                    </a:lnTo>
                    <a:cubicBezTo>
                      <a:pt x="724" y="424980"/>
                      <a:pt x="533" y="424447"/>
                      <a:pt x="533" y="423900"/>
                    </a:cubicBezTo>
                    <a:cubicBezTo>
                      <a:pt x="533" y="396697"/>
                      <a:pt x="0" y="369672"/>
                      <a:pt x="889" y="342633"/>
                    </a:cubicBezTo>
                    <a:cubicBezTo>
                      <a:pt x="1791" y="312915"/>
                      <a:pt x="14503" y="288747"/>
                      <a:pt x="39027" y="271387"/>
                    </a:cubicBezTo>
                    <a:cubicBezTo>
                      <a:pt x="50482" y="263335"/>
                      <a:pt x="63373" y="259029"/>
                      <a:pt x="77330" y="259029"/>
                    </a:cubicBezTo>
                    <a:cubicBezTo>
                      <a:pt x="97015" y="258852"/>
                      <a:pt x="116904" y="259029"/>
                      <a:pt x="136576" y="258852"/>
                    </a:cubicBezTo>
                    <a:cubicBezTo>
                      <a:pt x="140170" y="258852"/>
                      <a:pt x="143751" y="258496"/>
                      <a:pt x="146964" y="257416"/>
                    </a:cubicBezTo>
                    <a:cubicBezTo>
                      <a:pt x="155207" y="254914"/>
                      <a:pt x="159855" y="248831"/>
                      <a:pt x="160033" y="240411"/>
                    </a:cubicBezTo>
                    <a:cubicBezTo>
                      <a:pt x="160223" y="232715"/>
                      <a:pt x="155931" y="226454"/>
                      <a:pt x="148044" y="223406"/>
                    </a:cubicBezTo>
                    <a:cubicBezTo>
                      <a:pt x="129070" y="216065"/>
                      <a:pt x="113487" y="203898"/>
                      <a:pt x="100774" y="187782"/>
                    </a:cubicBezTo>
                    <a:cubicBezTo>
                      <a:pt x="47625" y="120828"/>
                      <a:pt x="84671" y="19685"/>
                      <a:pt x="168453" y="2858"/>
                    </a:cubicBezTo>
                    <a:cubicBezTo>
                      <a:pt x="179908" y="533"/>
                      <a:pt x="191376" y="0"/>
                      <a:pt x="202286" y="1067"/>
                    </a:cubicBez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grpSp>
      </p:grpSp>
      <p:grpSp>
        <p:nvGrpSpPr>
          <p:cNvPr id="145" name="Gruppo 144">
            <a:extLst>
              <a:ext uri="{FF2B5EF4-FFF2-40B4-BE49-F238E27FC236}">
                <a16:creationId xmlns:a16="http://schemas.microsoft.com/office/drawing/2014/main" id="{CCB28526-5079-4B1A-AD30-3533E0A0C617}"/>
              </a:ext>
            </a:extLst>
          </p:cNvPr>
          <p:cNvGrpSpPr/>
          <p:nvPr/>
        </p:nvGrpSpPr>
        <p:grpSpPr>
          <a:xfrm>
            <a:off x="2235365" y="1380318"/>
            <a:ext cx="1514571" cy="1620000"/>
            <a:chOff x="2971084" y="2006724"/>
            <a:chExt cx="1514571" cy="1787526"/>
          </a:xfrm>
          <a:solidFill>
            <a:schemeClr val="bg1"/>
          </a:solidFill>
          <a:effectLst>
            <a:outerShdw blurRad="50800" dist="38100" dir="2700000" algn="tl" rotWithShape="0">
              <a:prstClr val="black">
                <a:alpha val="40000"/>
              </a:prstClr>
            </a:outerShdw>
          </a:effectLst>
        </p:grpSpPr>
        <p:sp>
          <p:nvSpPr>
            <p:cNvPr id="144" name="Rettangolo 143">
              <a:extLst>
                <a:ext uri="{FF2B5EF4-FFF2-40B4-BE49-F238E27FC236}">
                  <a16:creationId xmlns:a16="http://schemas.microsoft.com/office/drawing/2014/main" id="{63DA3C12-70FD-4B8A-BD8F-27E27CEFA545}"/>
                </a:ext>
              </a:extLst>
            </p:cNvPr>
            <p:cNvSpPr/>
            <p:nvPr/>
          </p:nvSpPr>
          <p:spPr>
            <a:xfrm>
              <a:off x="2971084" y="2006725"/>
              <a:ext cx="365760" cy="1787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34" name="Group 3749">
              <a:extLst>
                <a:ext uri="{FF2B5EF4-FFF2-40B4-BE49-F238E27FC236}">
                  <a16:creationId xmlns:a16="http://schemas.microsoft.com/office/drawing/2014/main" id="{E66E1FF5-FD63-4903-AC83-DA54D9EF1CF1}"/>
                </a:ext>
              </a:extLst>
            </p:cNvPr>
            <p:cNvGrpSpPr/>
            <p:nvPr/>
          </p:nvGrpSpPr>
          <p:grpSpPr>
            <a:xfrm>
              <a:off x="2973720" y="2006724"/>
              <a:ext cx="1511935" cy="1787525"/>
              <a:chOff x="0" y="0"/>
              <a:chExt cx="1511998" cy="1787957"/>
            </a:xfrm>
            <a:grpFill/>
          </p:grpSpPr>
          <p:sp>
            <p:nvSpPr>
              <p:cNvPr id="135" name="Shape 186">
                <a:extLst>
                  <a:ext uri="{FF2B5EF4-FFF2-40B4-BE49-F238E27FC236}">
                    <a16:creationId xmlns:a16="http://schemas.microsoft.com/office/drawing/2014/main" id="{B1FBD20B-3CAF-4386-9918-B561CA9ABFE1}"/>
                  </a:ext>
                </a:extLst>
              </p:cNvPr>
              <p:cNvSpPr/>
              <p:nvPr/>
            </p:nvSpPr>
            <p:spPr>
              <a:xfrm>
                <a:off x="0" y="0"/>
                <a:ext cx="1511998" cy="1787957"/>
              </a:xfrm>
              <a:custGeom>
                <a:avLst/>
                <a:gdLst/>
                <a:ahLst/>
                <a:cxnLst/>
                <a:rect l="0" t="0" r="0" b="0"/>
                <a:pathLst>
                  <a:path w="1511998" h="1787957">
                    <a:moveTo>
                      <a:pt x="0" y="0"/>
                    </a:moveTo>
                    <a:lnTo>
                      <a:pt x="1313523" y="0"/>
                    </a:lnTo>
                    <a:lnTo>
                      <a:pt x="1511998" y="893978"/>
                    </a:lnTo>
                    <a:lnTo>
                      <a:pt x="1313523" y="1787957"/>
                    </a:lnTo>
                    <a:lnTo>
                      <a:pt x="0" y="1787957"/>
                    </a:lnTo>
                    <a:lnTo>
                      <a:pt x="184239" y="893978"/>
                    </a:lnTo>
                    <a:lnTo>
                      <a:pt x="0" y="0"/>
                    </a:lnTo>
                    <a:close/>
                  </a:path>
                </a:pathLst>
              </a:custGeom>
              <a:grpFill/>
              <a:ln w="0" cap="flat">
                <a:miter lim="127000"/>
              </a:ln>
            </p:spPr>
            <p:style>
              <a:lnRef idx="0">
                <a:srgbClr val="000000">
                  <a:alpha val="0"/>
                </a:srgbClr>
              </a:lnRef>
              <a:fillRef idx="1">
                <a:srgbClr val="FFFEFD"/>
              </a:fillRef>
              <a:effectRef idx="0">
                <a:scrgbClr r="0" g="0" b="0"/>
              </a:effectRef>
              <a:fontRef idx="none"/>
            </p:style>
            <p:txBody>
              <a:bodyPr/>
              <a:lstStyle/>
              <a:p>
                <a:endParaRPr lang="it-IT"/>
              </a:p>
            </p:txBody>
          </p:sp>
          <p:sp>
            <p:nvSpPr>
              <p:cNvPr id="136" name="Rectangle 187">
                <a:extLst>
                  <a:ext uri="{FF2B5EF4-FFF2-40B4-BE49-F238E27FC236}">
                    <a16:creationId xmlns:a16="http://schemas.microsoft.com/office/drawing/2014/main" id="{8FFD1831-59C1-412F-B148-E4F588CF89D9}"/>
                  </a:ext>
                </a:extLst>
              </p:cNvPr>
              <p:cNvSpPr/>
              <p:nvPr/>
            </p:nvSpPr>
            <p:spPr>
              <a:xfrm>
                <a:off x="377344" y="113229"/>
                <a:ext cx="735032" cy="488323"/>
              </a:xfrm>
              <a:prstGeom prst="rect">
                <a:avLst/>
              </a:prstGeom>
              <a:noFill/>
              <a:ln>
                <a:noFill/>
              </a:ln>
            </p:spPr>
            <p:txBody>
              <a:bodyPr vert="horz" lIns="0" tIns="0" rIns="0" bIns="0" rtlCol="0">
                <a:noAutofit/>
              </a:bodyPr>
              <a:lstStyle/>
              <a:p>
                <a:pPr>
                  <a:lnSpc>
                    <a:spcPct val="107000"/>
                  </a:lnSpc>
                  <a:spcAft>
                    <a:spcPts val="800"/>
                  </a:spcAft>
                </a:pPr>
                <a:r>
                  <a:rPr lang="it-IT" sz="1000" b="1" spc="70">
                    <a:solidFill>
                      <a:srgbClr val="375686"/>
                    </a:solidFill>
                    <a:latin typeface="Calibri" panose="020F0502020204030204" pitchFamily="34" charset="0"/>
                    <a:ea typeface="Calibri" panose="020F0502020204030204" pitchFamily="34" charset="0"/>
                  </a:rPr>
                  <a:t>Raccolta delle manifesta-zioni di interesse</a:t>
                </a:r>
                <a:endParaRPr lang="it-IT" sz="1000">
                  <a:solidFill>
                    <a:srgbClr val="000000"/>
                  </a:solidFill>
                  <a:effectLst/>
                  <a:latin typeface="Calibri" panose="020F0502020204030204" pitchFamily="34" charset="0"/>
                  <a:ea typeface="Calibri" panose="020F0502020204030204" pitchFamily="34" charset="0"/>
                </a:endParaRPr>
              </a:p>
            </p:txBody>
          </p:sp>
          <p:sp>
            <p:nvSpPr>
              <p:cNvPr id="140" name="Rectangle 3588">
                <a:extLst>
                  <a:ext uri="{FF2B5EF4-FFF2-40B4-BE49-F238E27FC236}">
                    <a16:creationId xmlns:a16="http://schemas.microsoft.com/office/drawing/2014/main" id="{C3F2ABB8-DADC-43C0-840A-13D6C971C162}"/>
                  </a:ext>
                </a:extLst>
              </p:cNvPr>
              <p:cNvSpPr/>
              <p:nvPr/>
            </p:nvSpPr>
            <p:spPr>
              <a:xfrm>
                <a:off x="1207470" y="657964"/>
                <a:ext cx="37363" cy="117544"/>
              </a:xfrm>
              <a:prstGeom prst="rect">
                <a:avLst/>
              </a:prstGeom>
              <a:grpFill/>
              <a:ln>
                <a:noFill/>
              </a:ln>
            </p:spPr>
            <p:txBody>
              <a:bodyPr vert="horz" lIns="0" tIns="0" rIns="0" bIns="0" rtlCol="0">
                <a:noAutofit/>
              </a:bodyPr>
              <a:lstStyle/>
              <a:p>
                <a:pPr>
                  <a:lnSpc>
                    <a:spcPct val="107000"/>
                  </a:lnSpc>
                  <a:spcAft>
                    <a:spcPts val="800"/>
                  </a:spcAft>
                </a:pPr>
                <a:r>
                  <a:rPr lang="it-IT" sz="700" b="1">
                    <a:solidFill>
                      <a:srgbClr val="181717"/>
                    </a:solidFill>
                    <a:effectLst/>
                    <a:latin typeface="Calibri" panose="020F0502020204030204" pitchFamily="34" charset="0"/>
                    <a:ea typeface="Calibri" panose="020F050202020403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grpSp>
      </p:grpSp>
      <p:sp>
        <p:nvSpPr>
          <p:cNvPr id="153" name="Shape 150">
            <a:extLst>
              <a:ext uri="{FF2B5EF4-FFF2-40B4-BE49-F238E27FC236}">
                <a16:creationId xmlns:a16="http://schemas.microsoft.com/office/drawing/2014/main" id="{8B188DFB-20E8-4D5D-B9F7-9A277E903F5A}"/>
              </a:ext>
            </a:extLst>
          </p:cNvPr>
          <p:cNvSpPr/>
          <p:nvPr/>
        </p:nvSpPr>
        <p:spPr>
          <a:xfrm>
            <a:off x="2145394" y="2127502"/>
            <a:ext cx="179942" cy="179958"/>
          </a:xfrm>
          <a:custGeom>
            <a:avLst/>
            <a:gdLst/>
            <a:ahLst/>
            <a:cxnLst/>
            <a:rect l="0" t="0" r="0" b="0"/>
            <a:pathLst>
              <a:path w="179997" h="180010">
                <a:moveTo>
                  <a:pt x="89992" y="0"/>
                </a:moveTo>
                <a:cubicBezTo>
                  <a:pt x="139700" y="0"/>
                  <a:pt x="179997" y="40297"/>
                  <a:pt x="179997" y="90005"/>
                </a:cubicBezTo>
                <a:cubicBezTo>
                  <a:pt x="179997" y="139700"/>
                  <a:pt x="139700" y="180010"/>
                  <a:pt x="89992" y="180010"/>
                </a:cubicBezTo>
                <a:cubicBezTo>
                  <a:pt x="40284" y="180010"/>
                  <a:pt x="0" y="139700"/>
                  <a:pt x="0" y="90005"/>
                </a:cubicBezTo>
                <a:cubicBezTo>
                  <a:pt x="0" y="40297"/>
                  <a:pt x="40284" y="0"/>
                  <a:pt x="89992" y="0"/>
                </a:cubicBezTo>
                <a:close/>
              </a:path>
            </a:pathLst>
          </a:custGeom>
          <a:ln w="0" cap="flat">
            <a:miter lim="127000"/>
          </a:ln>
        </p:spPr>
        <p:style>
          <a:lnRef idx="0">
            <a:srgbClr val="000000">
              <a:alpha val="0"/>
            </a:srgbClr>
          </a:lnRef>
          <a:fillRef idx="1">
            <a:srgbClr val="375686"/>
          </a:fillRef>
          <a:effectRef idx="0">
            <a:scrgbClr r="0" g="0" b="0"/>
          </a:effectRef>
          <a:fontRef idx="none"/>
        </p:style>
        <p:txBody>
          <a:bodyPr/>
          <a:lstStyle/>
          <a:p>
            <a:r>
              <a:rPr lang="it-IT" sz="1000">
                <a:solidFill>
                  <a:schemeClr val="bg1"/>
                </a:solidFill>
              </a:rPr>
              <a:t>  </a:t>
            </a:r>
            <a:r>
              <a:rPr lang="it-IT" sz="700" b="1">
                <a:solidFill>
                  <a:schemeClr val="bg1"/>
                </a:solidFill>
              </a:rPr>
              <a:t>1</a:t>
            </a:r>
          </a:p>
        </p:txBody>
      </p:sp>
      <p:grpSp>
        <p:nvGrpSpPr>
          <p:cNvPr id="156" name="Group 4189">
            <a:extLst>
              <a:ext uri="{FF2B5EF4-FFF2-40B4-BE49-F238E27FC236}">
                <a16:creationId xmlns:a16="http://schemas.microsoft.com/office/drawing/2014/main" id="{8EF70D9E-F09B-46BF-9810-6EC4ADE16367}"/>
              </a:ext>
            </a:extLst>
          </p:cNvPr>
          <p:cNvGrpSpPr/>
          <p:nvPr/>
        </p:nvGrpSpPr>
        <p:grpSpPr>
          <a:xfrm>
            <a:off x="9314803" y="6150215"/>
            <a:ext cx="2260600" cy="306702"/>
            <a:chOff x="0" y="0"/>
            <a:chExt cx="2261033" cy="306730"/>
          </a:xfrm>
        </p:grpSpPr>
        <p:sp>
          <p:nvSpPr>
            <p:cNvPr id="157" name="Shape 5026">
              <a:extLst>
                <a:ext uri="{FF2B5EF4-FFF2-40B4-BE49-F238E27FC236}">
                  <a16:creationId xmlns:a16="http://schemas.microsoft.com/office/drawing/2014/main" id="{79246EA3-6051-4ABC-A77D-A893ACC21D7B}"/>
                </a:ext>
              </a:extLst>
            </p:cNvPr>
            <p:cNvSpPr/>
            <p:nvPr/>
          </p:nvSpPr>
          <p:spPr>
            <a:xfrm>
              <a:off x="302020" y="0"/>
              <a:ext cx="1959013" cy="43815"/>
            </a:xfrm>
            <a:custGeom>
              <a:avLst/>
              <a:gdLst/>
              <a:ahLst/>
              <a:cxnLst/>
              <a:rect l="0" t="0" r="0" b="0"/>
              <a:pathLst>
                <a:path w="1959013" h="43815">
                  <a:moveTo>
                    <a:pt x="0" y="0"/>
                  </a:moveTo>
                  <a:lnTo>
                    <a:pt x="1959013" y="0"/>
                  </a:lnTo>
                  <a:lnTo>
                    <a:pt x="1959013" y="43815"/>
                  </a:lnTo>
                  <a:lnTo>
                    <a:pt x="0" y="43815"/>
                  </a:lnTo>
                  <a:lnTo>
                    <a:pt x="0" y="0"/>
                  </a:lnTo>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58" name="Shape 63">
              <a:extLst>
                <a:ext uri="{FF2B5EF4-FFF2-40B4-BE49-F238E27FC236}">
                  <a16:creationId xmlns:a16="http://schemas.microsoft.com/office/drawing/2014/main" id="{A29B6165-9EC7-454E-9B36-8BBD245D8A6C}"/>
                </a:ext>
              </a:extLst>
            </p:cNvPr>
            <p:cNvSpPr/>
            <p:nvPr/>
          </p:nvSpPr>
          <p:spPr>
            <a:xfrm>
              <a:off x="302010" y="87681"/>
              <a:ext cx="60477" cy="175629"/>
            </a:xfrm>
            <a:custGeom>
              <a:avLst/>
              <a:gdLst/>
              <a:ahLst/>
              <a:cxnLst/>
              <a:rect l="0" t="0" r="0" b="0"/>
              <a:pathLst>
                <a:path w="60477" h="175629">
                  <a:moveTo>
                    <a:pt x="0" y="0"/>
                  </a:moveTo>
                  <a:lnTo>
                    <a:pt x="54089" y="0"/>
                  </a:lnTo>
                  <a:lnTo>
                    <a:pt x="60477" y="758"/>
                  </a:lnTo>
                  <a:lnTo>
                    <a:pt x="60477" y="20041"/>
                  </a:lnTo>
                  <a:lnTo>
                    <a:pt x="51994" y="17387"/>
                  </a:lnTo>
                  <a:lnTo>
                    <a:pt x="43269" y="17387"/>
                  </a:lnTo>
                  <a:lnTo>
                    <a:pt x="43269" y="76391"/>
                  </a:lnTo>
                  <a:lnTo>
                    <a:pt x="51511" y="76391"/>
                  </a:lnTo>
                  <a:lnTo>
                    <a:pt x="60477" y="73317"/>
                  </a:lnTo>
                  <a:lnTo>
                    <a:pt x="60477" y="99508"/>
                  </a:lnTo>
                  <a:lnTo>
                    <a:pt x="48069" y="95047"/>
                  </a:lnTo>
                  <a:cubicBezTo>
                    <a:pt x="46837" y="95047"/>
                    <a:pt x="45897" y="95072"/>
                    <a:pt x="45237" y="95110"/>
                  </a:cubicBezTo>
                  <a:cubicBezTo>
                    <a:pt x="44576" y="95148"/>
                    <a:pt x="43929" y="95224"/>
                    <a:pt x="43269" y="95301"/>
                  </a:cubicBezTo>
                  <a:lnTo>
                    <a:pt x="43269" y="145428"/>
                  </a:lnTo>
                  <a:cubicBezTo>
                    <a:pt x="43269" y="150178"/>
                    <a:pt x="44208" y="153492"/>
                    <a:pt x="46101" y="155384"/>
                  </a:cubicBezTo>
                  <a:cubicBezTo>
                    <a:pt x="47992" y="157290"/>
                    <a:pt x="51295" y="158242"/>
                    <a:pt x="56057" y="158242"/>
                  </a:cubicBezTo>
                  <a:lnTo>
                    <a:pt x="57035" y="158242"/>
                  </a:lnTo>
                  <a:lnTo>
                    <a:pt x="57035" y="175629"/>
                  </a:lnTo>
                  <a:lnTo>
                    <a:pt x="0" y="175629"/>
                  </a:lnTo>
                  <a:lnTo>
                    <a:pt x="0" y="158242"/>
                  </a:lnTo>
                  <a:cubicBezTo>
                    <a:pt x="4673" y="158242"/>
                    <a:pt x="7962" y="157290"/>
                    <a:pt x="9906" y="155384"/>
                  </a:cubicBezTo>
                  <a:cubicBezTo>
                    <a:pt x="11823" y="153492"/>
                    <a:pt x="12788" y="150178"/>
                    <a:pt x="12788" y="145428"/>
                  </a:cubicBezTo>
                  <a:lnTo>
                    <a:pt x="12788" y="30073"/>
                  </a:lnTo>
                  <a:cubicBezTo>
                    <a:pt x="12788" y="25336"/>
                    <a:pt x="11823" y="22034"/>
                    <a:pt x="9906" y="20168"/>
                  </a:cubicBezTo>
                  <a:cubicBezTo>
                    <a:pt x="7962" y="18314"/>
                    <a:pt x="4673" y="17387"/>
                    <a:pt x="0" y="17387"/>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59" name="Shape 64">
              <a:extLst>
                <a:ext uri="{FF2B5EF4-FFF2-40B4-BE49-F238E27FC236}">
                  <a16:creationId xmlns:a16="http://schemas.microsoft.com/office/drawing/2014/main" id="{543668DD-6279-4870-B257-1552881A3EA9}"/>
                </a:ext>
              </a:extLst>
            </p:cNvPr>
            <p:cNvSpPr/>
            <p:nvPr/>
          </p:nvSpPr>
          <p:spPr>
            <a:xfrm>
              <a:off x="428870" y="142025"/>
              <a:ext cx="39548" cy="124238"/>
            </a:xfrm>
            <a:custGeom>
              <a:avLst/>
              <a:gdLst/>
              <a:ahLst/>
              <a:cxnLst/>
              <a:rect l="0" t="0" r="0" b="0"/>
              <a:pathLst>
                <a:path w="39548" h="124238">
                  <a:moveTo>
                    <a:pt x="39548" y="0"/>
                  </a:moveTo>
                  <a:lnTo>
                    <a:pt x="39548" y="13939"/>
                  </a:lnTo>
                  <a:lnTo>
                    <a:pt x="39484" y="13905"/>
                  </a:lnTo>
                  <a:cubicBezTo>
                    <a:pt x="35306" y="13905"/>
                    <a:pt x="32258" y="15708"/>
                    <a:pt x="30328" y="19290"/>
                  </a:cubicBezTo>
                  <a:cubicBezTo>
                    <a:pt x="28397" y="22884"/>
                    <a:pt x="27432" y="28675"/>
                    <a:pt x="27432" y="36676"/>
                  </a:cubicBezTo>
                  <a:lnTo>
                    <a:pt x="27432" y="50329"/>
                  </a:lnTo>
                  <a:lnTo>
                    <a:pt x="39548" y="50329"/>
                  </a:lnTo>
                  <a:lnTo>
                    <a:pt x="39548" y="64426"/>
                  </a:lnTo>
                  <a:lnTo>
                    <a:pt x="27432" y="64426"/>
                  </a:lnTo>
                  <a:lnTo>
                    <a:pt x="27432" y="70992"/>
                  </a:lnTo>
                  <a:cubicBezTo>
                    <a:pt x="27432" y="85203"/>
                    <a:pt x="28690" y="95121"/>
                    <a:pt x="31217" y="100748"/>
                  </a:cubicBezTo>
                  <a:lnTo>
                    <a:pt x="39548" y="106302"/>
                  </a:lnTo>
                  <a:lnTo>
                    <a:pt x="39548" y="124238"/>
                  </a:lnTo>
                  <a:lnTo>
                    <a:pt x="22084" y="121024"/>
                  </a:lnTo>
                  <a:cubicBezTo>
                    <a:pt x="16825" y="118700"/>
                    <a:pt x="12617" y="115213"/>
                    <a:pt x="9461" y="110565"/>
                  </a:cubicBezTo>
                  <a:cubicBezTo>
                    <a:pt x="3149" y="101281"/>
                    <a:pt x="0" y="85457"/>
                    <a:pt x="0" y="63105"/>
                  </a:cubicBezTo>
                  <a:cubicBezTo>
                    <a:pt x="0" y="41490"/>
                    <a:pt x="3315" y="25526"/>
                    <a:pt x="9932" y="15252"/>
                  </a:cubicBezTo>
                  <a:cubicBezTo>
                    <a:pt x="13246" y="10102"/>
                    <a:pt x="17444" y="6241"/>
                    <a:pt x="22527" y="3668"/>
                  </a:cubicBezTo>
                  <a:lnTo>
                    <a:pt x="39548"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0" name="Shape 65">
              <a:extLst>
                <a:ext uri="{FF2B5EF4-FFF2-40B4-BE49-F238E27FC236}">
                  <a16:creationId xmlns:a16="http://schemas.microsoft.com/office/drawing/2014/main" id="{79E423D4-625D-4E0B-BFCD-2F5770D6156F}"/>
                </a:ext>
              </a:extLst>
            </p:cNvPr>
            <p:cNvSpPr/>
            <p:nvPr/>
          </p:nvSpPr>
          <p:spPr>
            <a:xfrm>
              <a:off x="362487" y="88439"/>
              <a:ext cx="63322" cy="179061"/>
            </a:xfrm>
            <a:custGeom>
              <a:avLst/>
              <a:gdLst/>
              <a:ahLst/>
              <a:cxnLst/>
              <a:rect l="0" t="0" r="0" b="0"/>
              <a:pathLst>
                <a:path w="63322" h="179061">
                  <a:moveTo>
                    <a:pt x="0" y="0"/>
                  </a:moveTo>
                  <a:lnTo>
                    <a:pt x="17123" y="2033"/>
                  </a:lnTo>
                  <a:cubicBezTo>
                    <a:pt x="23781" y="3894"/>
                    <a:pt x="29261" y="6684"/>
                    <a:pt x="33566" y="10406"/>
                  </a:cubicBezTo>
                  <a:cubicBezTo>
                    <a:pt x="42164" y="17848"/>
                    <a:pt x="46469" y="29366"/>
                    <a:pt x="46469" y="44924"/>
                  </a:cubicBezTo>
                  <a:cubicBezTo>
                    <a:pt x="46469" y="57357"/>
                    <a:pt x="43688" y="67415"/>
                    <a:pt x="38112" y="75061"/>
                  </a:cubicBezTo>
                  <a:cubicBezTo>
                    <a:pt x="32538" y="82719"/>
                    <a:pt x="24588" y="87393"/>
                    <a:pt x="14262" y="89082"/>
                  </a:cubicBezTo>
                  <a:cubicBezTo>
                    <a:pt x="22784" y="90949"/>
                    <a:pt x="28893" y="94797"/>
                    <a:pt x="32576" y="100639"/>
                  </a:cubicBezTo>
                  <a:cubicBezTo>
                    <a:pt x="36271" y="106481"/>
                    <a:pt x="38646" y="116882"/>
                    <a:pt x="39713" y="131856"/>
                  </a:cubicBezTo>
                  <a:cubicBezTo>
                    <a:pt x="39789" y="133379"/>
                    <a:pt x="39916" y="135703"/>
                    <a:pt x="40081" y="138828"/>
                  </a:cubicBezTo>
                  <a:cubicBezTo>
                    <a:pt x="40894" y="152290"/>
                    <a:pt x="43193" y="159021"/>
                    <a:pt x="46965" y="159021"/>
                  </a:cubicBezTo>
                  <a:cubicBezTo>
                    <a:pt x="48844" y="159021"/>
                    <a:pt x="50368" y="158055"/>
                    <a:pt x="51512" y="156163"/>
                  </a:cubicBezTo>
                  <a:cubicBezTo>
                    <a:pt x="52654" y="154258"/>
                    <a:pt x="53239" y="151743"/>
                    <a:pt x="53239" y="148606"/>
                  </a:cubicBezTo>
                  <a:lnTo>
                    <a:pt x="53239" y="136427"/>
                  </a:lnTo>
                  <a:lnTo>
                    <a:pt x="63322" y="136427"/>
                  </a:lnTo>
                  <a:lnTo>
                    <a:pt x="63322" y="143908"/>
                  </a:lnTo>
                  <a:cubicBezTo>
                    <a:pt x="63322" y="156341"/>
                    <a:pt x="61303" y="165320"/>
                    <a:pt x="57290" y="170819"/>
                  </a:cubicBezTo>
                  <a:cubicBezTo>
                    <a:pt x="53277" y="176318"/>
                    <a:pt x="46799" y="179061"/>
                    <a:pt x="37859" y="179061"/>
                  </a:cubicBezTo>
                  <a:cubicBezTo>
                    <a:pt x="32462" y="179061"/>
                    <a:pt x="28016" y="178134"/>
                    <a:pt x="24536" y="176268"/>
                  </a:cubicBezTo>
                  <a:cubicBezTo>
                    <a:pt x="21044" y="174413"/>
                    <a:pt x="18199" y="171441"/>
                    <a:pt x="15990" y="167390"/>
                  </a:cubicBezTo>
                  <a:cubicBezTo>
                    <a:pt x="12624" y="161129"/>
                    <a:pt x="10782" y="149699"/>
                    <a:pt x="10452" y="133125"/>
                  </a:cubicBezTo>
                  <a:cubicBezTo>
                    <a:pt x="10376" y="128388"/>
                    <a:pt x="10287" y="124794"/>
                    <a:pt x="10198" y="122331"/>
                  </a:cubicBezTo>
                  <a:cubicBezTo>
                    <a:pt x="9792" y="111764"/>
                    <a:pt x="7912" y="104449"/>
                    <a:pt x="4547" y="100385"/>
                  </a:cubicBezTo>
                  <a:lnTo>
                    <a:pt x="0" y="98750"/>
                  </a:lnTo>
                  <a:lnTo>
                    <a:pt x="0" y="72559"/>
                  </a:lnTo>
                  <a:lnTo>
                    <a:pt x="11188" y="68724"/>
                  </a:lnTo>
                  <a:cubicBezTo>
                    <a:pt x="15215" y="64114"/>
                    <a:pt x="17208" y="56430"/>
                    <a:pt x="17208" y="45686"/>
                  </a:cubicBezTo>
                  <a:cubicBezTo>
                    <a:pt x="17208" y="34777"/>
                    <a:pt x="15405" y="27194"/>
                    <a:pt x="11811" y="22978"/>
                  </a:cubicBezTo>
                  <a:lnTo>
                    <a:pt x="0" y="19283"/>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1" name="Shape 66">
              <a:extLst>
                <a:ext uri="{FF2B5EF4-FFF2-40B4-BE49-F238E27FC236}">
                  <a16:creationId xmlns:a16="http://schemas.microsoft.com/office/drawing/2014/main" id="{7A93ADE4-5C2A-4B15-8A3D-56B79BD5232D}"/>
                </a:ext>
              </a:extLst>
            </p:cNvPr>
            <p:cNvSpPr/>
            <p:nvPr/>
          </p:nvSpPr>
          <p:spPr>
            <a:xfrm>
              <a:off x="468418" y="217563"/>
              <a:ext cx="36462" cy="48971"/>
            </a:xfrm>
            <a:custGeom>
              <a:avLst/>
              <a:gdLst/>
              <a:ahLst/>
              <a:cxnLst/>
              <a:rect l="0" t="0" r="0" b="0"/>
              <a:pathLst>
                <a:path w="36462" h="48971">
                  <a:moveTo>
                    <a:pt x="19558" y="0"/>
                  </a:moveTo>
                  <a:lnTo>
                    <a:pt x="36220" y="0"/>
                  </a:lnTo>
                  <a:cubicBezTo>
                    <a:pt x="36220" y="660"/>
                    <a:pt x="36258" y="1601"/>
                    <a:pt x="36347" y="2769"/>
                  </a:cubicBezTo>
                  <a:cubicBezTo>
                    <a:pt x="36423" y="3963"/>
                    <a:pt x="36462" y="4776"/>
                    <a:pt x="36462" y="5220"/>
                  </a:cubicBezTo>
                  <a:cubicBezTo>
                    <a:pt x="36462" y="19724"/>
                    <a:pt x="33554" y="30645"/>
                    <a:pt x="27724" y="37974"/>
                  </a:cubicBezTo>
                  <a:cubicBezTo>
                    <a:pt x="21882" y="45314"/>
                    <a:pt x="13144" y="48971"/>
                    <a:pt x="1474" y="48971"/>
                  </a:cubicBezTo>
                  <a:lnTo>
                    <a:pt x="0" y="48700"/>
                  </a:lnTo>
                  <a:lnTo>
                    <a:pt x="0" y="30764"/>
                  </a:lnTo>
                  <a:lnTo>
                    <a:pt x="4318" y="33643"/>
                  </a:lnTo>
                  <a:cubicBezTo>
                    <a:pt x="9678" y="33643"/>
                    <a:pt x="13551" y="31026"/>
                    <a:pt x="15951" y="25756"/>
                  </a:cubicBezTo>
                  <a:cubicBezTo>
                    <a:pt x="18352" y="20511"/>
                    <a:pt x="19558" y="11926"/>
                    <a:pt x="19558"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2" name="Shape 67">
              <a:extLst>
                <a:ext uri="{FF2B5EF4-FFF2-40B4-BE49-F238E27FC236}">
                  <a16:creationId xmlns:a16="http://schemas.microsoft.com/office/drawing/2014/main" id="{6BF04C2B-214A-49D5-B0C1-B23BC3F3C371}"/>
                </a:ext>
              </a:extLst>
            </p:cNvPr>
            <p:cNvSpPr/>
            <p:nvPr/>
          </p:nvSpPr>
          <p:spPr>
            <a:xfrm>
              <a:off x="506531" y="141834"/>
              <a:ext cx="50164" cy="164896"/>
            </a:xfrm>
            <a:custGeom>
              <a:avLst/>
              <a:gdLst/>
              <a:ahLst/>
              <a:cxnLst/>
              <a:rect l="0" t="0" r="0" b="0"/>
              <a:pathLst>
                <a:path w="50164" h="164896">
                  <a:moveTo>
                    <a:pt x="41605" y="0"/>
                  </a:moveTo>
                  <a:cubicBezTo>
                    <a:pt x="43967" y="0"/>
                    <a:pt x="46265" y="165"/>
                    <a:pt x="48513" y="495"/>
                  </a:cubicBezTo>
                  <a:lnTo>
                    <a:pt x="50164" y="880"/>
                  </a:lnTo>
                  <a:lnTo>
                    <a:pt x="50164" y="18244"/>
                  </a:lnTo>
                  <a:lnTo>
                    <a:pt x="43726" y="13881"/>
                  </a:lnTo>
                  <a:cubicBezTo>
                    <a:pt x="39153" y="13881"/>
                    <a:pt x="35928" y="16053"/>
                    <a:pt x="34035" y="20370"/>
                  </a:cubicBezTo>
                  <a:cubicBezTo>
                    <a:pt x="32143" y="24714"/>
                    <a:pt x="31190" y="32499"/>
                    <a:pt x="31190" y="43751"/>
                  </a:cubicBezTo>
                  <a:cubicBezTo>
                    <a:pt x="31190" y="54927"/>
                    <a:pt x="32143" y="62649"/>
                    <a:pt x="34035" y="66903"/>
                  </a:cubicBezTo>
                  <a:cubicBezTo>
                    <a:pt x="35928" y="71158"/>
                    <a:pt x="39153" y="73292"/>
                    <a:pt x="43726" y="73292"/>
                  </a:cubicBezTo>
                  <a:lnTo>
                    <a:pt x="50164" y="68962"/>
                  </a:lnTo>
                  <a:lnTo>
                    <a:pt x="50164" y="86104"/>
                  </a:lnTo>
                  <a:lnTo>
                    <a:pt x="44196" y="87172"/>
                  </a:lnTo>
                  <a:cubicBezTo>
                    <a:pt x="41668" y="87172"/>
                    <a:pt x="39014" y="86881"/>
                    <a:pt x="36219" y="86283"/>
                  </a:cubicBezTo>
                  <a:cubicBezTo>
                    <a:pt x="33426" y="85686"/>
                    <a:pt x="30518" y="84836"/>
                    <a:pt x="27533" y="83731"/>
                  </a:cubicBezTo>
                  <a:cubicBezTo>
                    <a:pt x="25247" y="85648"/>
                    <a:pt x="23596" y="87313"/>
                    <a:pt x="22568" y="88722"/>
                  </a:cubicBezTo>
                  <a:cubicBezTo>
                    <a:pt x="21539" y="90132"/>
                    <a:pt x="21031" y="91427"/>
                    <a:pt x="21031" y="92608"/>
                  </a:cubicBezTo>
                  <a:cubicBezTo>
                    <a:pt x="21031" y="95135"/>
                    <a:pt x="22733" y="96977"/>
                    <a:pt x="26111" y="98171"/>
                  </a:cubicBezTo>
                  <a:cubicBezTo>
                    <a:pt x="29502" y="99339"/>
                    <a:pt x="37185" y="100381"/>
                    <a:pt x="49161" y="101270"/>
                  </a:cubicBezTo>
                  <a:lnTo>
                    <a:pt x="50164" y="101336"/>
                  </a:lnTo>
                  <a:lnTo>
                    <a:pt x="50164" y="130194"/>
                  </a:lnTo>
                  <a:lnTo>
                    <a:pt x="25882" y="128244"/>
                  </a:lnTo>
                  <a:cubicBezTo>
                    <a:pt x="23749" y="129438"/>
                    <a:pt x="22161" y="130848"/>
                    <a:pt x="21094" y="132473"/>
                  </a:cubicBezTo>
                  <a:cubicBezTo>
                    <a:pt x="20027" y="134099"/>
                    <a:pt x="19494" y="135991"/>
                    <a:pt x="19494" y="138137"/>
                  </a:cubicBezTo>
                  <a:cubicBezTo>
                    <a:pt x="19494" y="142722"/>
                    <a:pt x="22174" y="146265"/>
                    <a:pt x="27533" y="148742"/>
                  </a:cubicBezTo>
                  <a:lnTo>
                    <a:pt x="50164" y="152395"/>
                  </a:lnTo>
                  <a:lnTo>
                    <a:pt x="50164" y="164394"/>
                  </a:lnTo>
                  <a:lnTo>
                    <a:pt x="45262" y="164896"/>
                  </a:lnTo>
                  <a:cubicBezTo>
                    <a:pt x="31394" y="164896"/>
                    <a:pt x="20383" y="162877"/>
                    <a:pt x="12229" y="158838"/>
                  </a:cubicBezTo>
                  <a:cubicBezTo>
                    <a:pt x="4076" y="154813"/>
                    <a:pt x="0" y="149504"/>
                    <a:pt x="0" y="142913"/>
                  </a:cubicBezTo>
                  <a:cubicBezTo>
                    <a:pt x="0" y="139281"/>
                    <a:pt x="1473" y="136030"/>
                    <a:pt x="4419" y="133134"/>
                  </a:cubicBezTo>
                  <a:cubicBezTo>
                    <a:pt x="7378" y="130251"/>
                    <a:pt x="11925" y="127660"/>
                    <a:pt x="18084" y="125361"/>
                  </a:cubicBezTo>
                  <a:cubicBezTo>
                    <a:pt x="12636" y="122847"/>
                    <a:pt x="8623" y="119811"/>
                    <a:pt x="6020" y="116256"/>
                  </a:cubicBezTo>
                  <a:cubicBezTo>
                    <a:pt x="3428" y="112713"/>
                    <a:pt x="2121" y="108445"/>
                    <a:pt x="2121" y="103492"/>
                  </a:cubicBezTo>
                  <a:cubicBezTo>
                    <a:pt x="2121" y="98310"/>
                    <a:pt x="3530" y="93649"/>
                    <a:pt x="6375" y="89497"/>
                  </a:cubicBezTo>
                  <a:cubicBezTo>
                    <a:pt x="9207" y="85356"/>
                    <a:pt x="13423" y="81762"/>
                    <a:pt x="19024" y="78727"/>
                  </a:cubicBezTo>
                  <a:cubicBezTo>
                    <a:pt x="14376" y="75184"/>
                    <a:pt x="10960" y="70738"/>
                    <a:pt x="8801" y="65405"/>
                  </a:cubicBezTo>
                  <a:cubicBezTo>
                    <a:pt x="6629" y="60071"/>
                    <a:pt x="5549" y="53594"/>
                    <a:pt x="5549" y="45974"/>
                  </a:cubicBezTo>
                  <a:cubicBezTo>
                    <a:pt x="5549" y="31978"/>
                    <a:pt x="8839" y="20827"/>
                    <a:pt x="15418" y="12496"/>
                  </a:cubicBezTo>
                  <a:cubicBezTo>
                    <a:pt x="21996" y="4166"/>
                    <a:pt x="30721" y="0"/>
                    <a:pt x="41605"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3" name="Shape 68">
              <a:extLst>
                <a:ext uri="{FF2B5EF4-FFF2-40B4-BE49-F238E27FC236}">
                  <a16:creationId xmlns:a16="http://schemas.microsoft.com/office/drawing/2014/main" id="{94F3FA7C-5859-4C9D-9414-29889BCD7CDA}"/>
                </a:ext>
              </a:extLst>
            </p:cNvPr>
            <p:cNvSpPr/>
            <p:nvPr/>
          </p:nvSpPr>
          <p:spPr>
            <a:xfrm>
              <a:off x="468418" y="141834"/>
              <a:ext cx="36462" cy="64617"/>
            </a:xfrm>
            <a:custGeom>
              <a:avLst/>
              <a:gdLst/>
              <a:ahLst/>
              <a:cxnLst/>
              <a:rect l="0" t="0" r="0" b="0"/>
              <a:pathLst>
                <a:path w="36462" h="64617">
                  <a:moveTo>
                    <a:pt x="889" y="0"/>
                  </a:moveTo>
                  <a:cubicBezTo>
                    <a:pt x="7734" y="0"/>
                    <a:pt x="13767" y="1650"/>
                    <a:pt x="18974" y="4940"/>
                  </a:cubicBezTo>
                  <a:cubicBezTo>
                    <a:pt x="24168" y="8229"/>
                    <a:pt x="28422" y="13030"/>
                    <a:pt x="31738" y="19329"/>
                  </a:cubicBezTo>
                  <a:cubicBezTo>
                    <a:pt x="33465" y="22720"/>
                    <a:pt x="34684" y="26594"/>
                    <a:pt x="35395" y="30937"/>
                  </a:cubicBezTo>
                  <a:cubicBezTo>
                    <a:pt x="36119" y="35255"/>
                    <a:pt x="36462" y="41935"/>
                    <a:pt x="36462" y="50965"/>
                  </a:cubicBezTo>
                  <a:lnTo>
                    <a:pt x="36462" y="64617"/>
                  </a:lnTo>
                  <a:lnTo>
                    <a:pt x="0" y="64617"/>
                  </a:lnTo>
                  <a:lnTo>
                    <a:pt x="0" y="50520"/>
                  </a:lnTo>
                  <a:lnTo>
                    <a:pt x="12116" y="50520"/>
                  </a:lnTo>
                  <a:lnTo>
                    <a:pt x="12116" y="36423"/>
                  </a:lnTo>
                  <a:cubicBezTo>
                    <a:pt x="12116" y="28130"/>
                    <a:pt x="11188" y="22339"/>
                    <a:pt x="9334" y="19050"/>
                  </a:cubicBezTo>
                  <a:lnTo>
                    <a:pt x="0" y="14130"/>
                  </a:lnTo>
                  <a:lnTo>
                    <a:pt x="0" y="191"/>
                  </a:lnTo>
                  <a:lnTo>
                    <a:pt x="889"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4" name="Shape 69">
              <a:extLst>
                <a:ext uri="{FF2B5EF4-FFF2-40B4-BE49-F238E27FC236}">
                  <a16:creationId xmlns:a16="http://schemas.microsoft.com/office/drawing/2014/main" id="{685D9C0B-0403-4DDB-93F2-916E7D785CF7}"/>
                </a:ext>
              </a:extLst>
            </p:cNvPr>
            <p:cNvSpPr/>
            <p:nvPr/>
          </p:nvSpPr>
          <p:spPr>
            <a:xfrm>
              <a:off x="556696" y="243170"/>
              <a:ext cx="46876" cy="63057"/>
            </a:xfrm>
            <a:custGeom>
              <a:avLst/>
              <a:gdLst/>
              <a:ahLst/>
              <a:cxnLst/>
              <a:rect l="0" t="0" r="0" b="0"/>
              <a:pathLst>
                <a:path w="46876" h="63057">
                  <a:moveTo>
                    <a:pt x="0" y="0"/>
                  </a:moveTo>
                  <a:lnTo>
                    <a:pt x="9170" y="606"/>
                  </a:lnTo>
                  <a:cubicBezTo>
                    <a:pt x="23114" y="1495"/>
                    <a:pt x="31623" y="2854"/>
                    <a:pt x="34696" y="4708"/>
                  </a:cubicBezTo>
                  <a:cubicBezTo>
                    <a:pt x="38722" y="7070"/>
                    <a:pt x="41745" y="10245"/>
                    <a:pt x="43790" y="14208"/>
                  </a:cubicBezTo>
                  <a:cubicBezTo>
                    <a:pt x="45847" y="18170"/>
                    <a:pt x="46876" y="22806"/>
                    <a:pt x="46876" y="28139"/>
                  </a:cubicBezTo>
                  <a:cubicBezTo>
                    <a:pt x="46876" y="39621"/>
                    <a:pt x="42431" y="48384"/>
                    <a:pt x="33566" y="54454"/>
                  </a:cubicBezTo>
                  <a:cubicBezTo>
                    <a:pt x="29141" y="57490"/>
                    <a:pt x="23721" y="59766"/>
                    <a:pt x="17309" y="61284"/>
                  </a:cubicBezTo>
                  <a:lnTo>
                    <a:pt x="0" y="63057"/>
                  </a:lnTo>
                  <a:lnTo>
                    <a:pt x="0" y="51059"/>
                  </a:lnTo>
                  <a:lnTo>
                    <a:pt x="419" y="51126"/>
                  </a:lnTo>
                  <a:cubicBezTo>
                    <a:pt x="9792" y="51126"/>
                    <a:pt x="17183" y="49920"/>
                    <a:pt x="22581" y="47507"/>
                  </a:cubicBezTo>
                  <a:cubicBezTo>
                    <a:pt x="27978" y="45107"/>
                    <a:pt x="30671" y="41830"/>
                    <a:pt x="30671" y="37690"/>
                  </a:cubicBezTo>
                  <a:cubicBezTo>
                    <a:pt x="30671" y="35315"/>
                    <a:pt x="29947" y="33626"/>
                    <a:pt x="28487" y="32585"/>
                  </a:cubicBezTo>
                  <a:cubicBezTo>
                    <a:pt x="27025" y="31543"/>
                    <a:pt x="24244" y="30807"/>
                    <a:pt x="20155" y="30362"/>
                  </a:cubicBezTo>
                  <a:cubicBezTo>
                    <a:pt x="19838" y="30362"/>
                    <a:pt x="18898" y="30324"/>
                    <a:pt x="17323" y="30248"/>
                  </a:cubicBezTo>
                  <a:lnTo>
                    <a:pt x="0" y="28857"/>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5" name="Shape 70">
              <a:extLst>
                <a:ext uri="{FF2B5EF4-FFF2-40B4-BE49-F238E27FC236}">
                  <a16:creationId xmlns:a16="http://schemas.microsoft.com/office/drawing/2014/main" id="{8AD6C5E4-DA82-4EA4-AFF5-CA0A697D233A}"/>
                </a:ext>
              </a:extLst>
            </p:cNvPr>
            <p:cNvSpPr/>
            <p:nvPr/>
          </p:nvSpPr>
          <p:spPr>
            <a:xfrm>
              <a:off x="608168" y="145276"/>
              <a:ext cx="48705" cy="118034"/>
            </a:xfrm>
            <a:custGeom>
              <a:avLst/>
              <a:gdLst/>
              <a:ahLst/>
              <a:cxnLst/>
              <a:rect l="0" t="0" r="0" b="0"/>
              <a:pathLst>
                <a:path w="48705" h="118034">
                  <a:moveTo>
                    <a:pt x="0" y="0"/>
                  </a:moveTo>
                  <a:lnTo>
                    <a:pt x="37592" y="0"/>
                  </a:lnTo>
                  <a:lnTo>
                    <a:pt x="37592" y="94386"/>
                  </a:lnTo>
                  <a:cubicBezTo>
                    <a:pt x="37592" y="98831"/>
                    <a:pt x="38278" y="101612"/>
                    <a:pt x="39663" y="102717"/>
                  </a:cubicBezTo>
                  <a:cubicBezTo>
                    <a:pt x="41034" y="103822"/>
                    <a:pt x="44057" y="104381"/>
                    <a:pt x="48705" y="104381"/>
                  </a:cubicBezTo>
                  <a:lnTo>
                    <a:pt x="48705" y="118034"/>
                  </a:lnTo>
                  <a:lnTo>
                    <a:pt x="0" y="118034"/>
                  </a:lnTo>
                  <a:lnTo>
                    <a:pt x="0" y="104381"/>
                  </a:lnTo>
                  <a:cubicBezTo>
                    <a:pt x="4649" y="104381"/>
                    <a:pt x="7658" y="103809"/>
                    <a:pt x="9055" y="102653"/>
                  </a:cubicBezTo>
                  <a:cubicBezTo>
                    <a:pt x="10427" y="101511"/>
                    <a:pt x="11113" y="98755"/>
                    <a:pt x="11113" y="94386"/>
                  </a:cubicBezTo>
                  <a:lnTo>
                    <a:pt x="11113" y="23660"/>
                  </a:lnTo>
                  <a:cubicBezTo>
                    <a:pt x="11113" y="19355"/>
                    <a:pt x="10440" y="16662"/>
                    <a:pt x="9106" y="15545"/>
                  </a:cubicBezTo>
                  <a:cubicBezTo>
                    <a:pt x="7760" y="14439"/>
                    <a:pt x="4738" y="13881"/>
                    <a:pt x="0" y="13881"/>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6" name="Shape 71">
              <a:extLst>
                <a:ext uri="{FF2B5EF4-FFF2-40B4-BE49-F238E27FC236}">
                  <a16:creationId xmlns:a16="http://schemas.microsoft.com/office/drawing/2014/main" id="{31145E25-3084-496A-9CC3-F85A05822F7F}"/>
                </a:ext>
              </a:extLst>
            </p:cNvPr>
            <p:cNvSpPr/>
            <p:nvPr/>
          </p:nvSpPr>
          <p:spPr>
            <a:xfrm>
              <a:off x="656911" y="141834"/>
              <a:ext cx="40018" cy="124930"/>
            </a:xfrm>
            <a:custGeom>
              <a:avLst/>
              <a:gdLst/>
              <a:ahLst/>
              <a:cxnLst/>
              <a:rect l="0" t="0" r="0" b="0"/>
              <a:pathLst>
                <a:path w="40018" h="124930">
                  <a:moveTo>
                    <a:pt x="39954" y="0"/>
                  </a:moveTo>
                  <a:lnTo>
                    <a:pt x="40018" y="12"/>
                  </a:lnTo>
                  <a:lnTo>
                    <a:pt x="40018" y="16123"/>
                  </a:lnTo>
                  <a:lnTo>
                    <a:pt x="30138" y="23545"/>
                  </a:lnTo>
                  <a:cubicBezTo>
                    <a:pt x="28334" y="28575"/>
                    <a:pt x="27432" y="41528"/>
                    <a:pt x="27432" y="62408"/>
                  </a:cubicBezTo>
                  <a:cubicBezTo>
                    <a:pt x="27432" y="83350"/>
                    <a:pt x="28334" y="96342"/>
                    <a:pt x="30138" y="101371"/>
                  </a:cubicBezTo>
                  <a:lnTo>
                    <a:pt x="40018" y="108807"/>
                  </a:lnTo>
                  <a:lnTo>
                    <a:pt x="40018" y="124918"/>
                  </a:lnTo>
                  <a:lnTo>
                    <a:pt x="39954" y="124930"/>
                  </a:lnTo>
                  <a:cubicBezTo>
                    <a:pt x="25298" y="124930"/>
                    <a:pt x="14974" y="120434"/>
                    <a:pt x="8979" y="111430"/>
                  </a:cubicBezTo>
                  <a:cubicBezTo>
                    <a:pt x="2997" y="102438"/>
                    <a:pt x="0" y="86106"/>
                    <a:pt x="0" y="62408"/>
                  </a:cubicBezTo>
                  <a:cubicBezTo>
                    <a:pt x="0" y="38862"/>
                    <a:pt x="3023" y="22580"/>
                    <a:pt x="9043" y="13550"/>
                  </a:cubicBezTo>
                  <a:cubicBezTo>
                    <a:pt x="15075" y="4521"/>
                    <a:pt x="25375" y="0"/>
                    <a:pt x="39954"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7" name="Shape 72">
              <a:extLst>
                <a:ext uri="{FF2B5EF4-FFF2-40B4-BE49-F238E27FC236}">
                  <a16:creationId xmlns:a16="http://schemas.microsoft.com/office/drawing/2014/main" id="{A4EB2209-E6BA-41BA-AC0A-03D09BAAE2AA}"/>
                </a:ext>
              </a:extLst>
            </p:cNvPr>
            <p:cNvSpPr/>
            <p:nvPr/>
          </p:nvSpPr>
          <p:spPr>
            <a:xfrm>
              <a:off x="556696" y="128956"/>
              <a:ext cx="47346" cy="98982"/>
            </a:xfrm>
            <a:custGeom>
              <a:avLst/>
              <a:gdLst/>
              <a:ahLst/>
              <a:cxnLst/>
              <a:rect l="0" t="0" r="0" b="0"/>
              <a:pathLst>
                <a:path w="47346" h="98982">
                  <a:moveTo>
                    <a:pt x="29617" y="0"/>
                  </a:moveTo>
                  <a:cubicBezTo>
                    <a:pt x="34963" y="0"/>
                    <a:pt x="39269" y="1372"/>
                    <a:pt x="42494" y="4102"/>
                  </a:cubicBezTo>
                  <a:cubicBezTo>
                    <a:pt x="45720" y="6845"/>
                    <a:pt x="47346" y="10554"/>
                    <a:pt x="47346" y="15215"/>
                  </a:cubicBezTo>
                  <a:cubicBezTo>
                    <a:pt x="47346" y="18618"/>
                    <a:pt x="46355" y="21324"/>
                    <a:pt x="44386" y="23317"/>
                  </a:cubicBezTo>
                  <a:cubicBezTo>
                    <a:pt x="42418" y="25324"/>
                    <a:pt x="39777" y="26315"/>
                    <a:pt x="36462" y="26315"/>
                  </a:cubicBezTo>
                  <a:cubicBezTo>
                    <a:pt x="33554" y="26315"/>
                    <a:pt x="31255" y="25540"/>
                    <a:pt x="29553" y="23978"/>
                  </a:cubicBezTo>
                  <a:cubicBezTo>
                    <a:pt x="27864" y="22428"/>
                    <a:pt x="27013" y="20320"/>
                    <a:pt x="27013" y="17653"/>
                  </a:cubicBezTo>
                  <a:cubicBezTo>
                    <a:pt x="27013" y="15646"/>
                    <a:pt x="27546" y="13970"/>
                    <a:pt x="28601" y="12598"/>
                  </a:cubicBezTo>
                  <a:cubicBezTo>
                    <a:pt x="29667" y="11227"/>
                    <a:pt x="31229" y="10287"/>
                    <a:pt x="33274" y="9766"/>
                  </a:cubicBezTo>
                  <a:cubicBezTo>
                    <a:pt x="33109" y="9690"/>
                    <a:pt x="32969" y="9652"/>
                    <a:pt x="32804" y="9652"/>
                  </a:cubicBezTo>
                  <a:cubicBezTo>
                    <a:pt x="31623" y="9436"/>
                    <a:pt x="30709" y="9334"/>
                    <a:pt x="30087" y="9334"/>
                  </a:cubicBezTo>
                  <a:cubicBezTo>
                    <a:pt x="27483" y="9334"/>
                    <a:pt x="25019" y="10223"/>
                    <a:pt x="22695" y="12053"/>
                  </a:cubicBezTo>
                  <a:cubicBezTo>
                    <a:pt x="20371" y="13869"/>
                    <a:pt x="18262" y="16587"/>
                    <a:pt x="16370" y="20206"/>
                  </a:cubicBezTo>
                  <a:cubicBezTo>
                    <a:pt x="21413" y="23470"/>
                    <a:pt x="25222" y="27928"/>
                    <a:pt x="27775" y="33592"/>
                  </a:cubicBezTo>
                  <a:cubicBezTo>
                    <a:pt x="30341" y="39243"/>
                    <a:pt x="31623" y="46089"/>
                    <a:pt x="31623" y="54077"/>
                  </a:cubicBezTo>
                  <a:cubicBezTo>
                    <a:pt x="31623" y="69177"/>
                    <a:pt x="28448" y="80607"/>
                    <a:pt x="22111" y="88379"/>
                  </a:cubicBezTo>
                  <a:cubicBezTo>
                    <a:pt x="18936" y="92272"/>
                    <a:pt x="15008" y="95190"/>
                    <a:pt x="10329" y="97134"/>
                  </a:cubicBezTo>
                  <a:lnTo>
                    <a:pt x="0" y="98982"/>
                  </a:lnTo>
                  <a:lnTo>
                    <a:pt x="0" y="81840"/>
                  </a:lnTo>
                  <a:lnTo>
                    <a:pt x="3137" y="79731"/>
                  </a:lnTo>
                  <a:cubicBezTo>
                    <a:pt x="5029" y="75426"/>
                    <a:pt x="5969" y="67729"/>
                    <a:pt x="5969" y="56629"/>
                  </a:cubicBezTo>
                  <a:cubicBezTo>
                    <a:pt x="5969" y="45377"/>
                    <a:pt x="5029" y="37592"/>
                    <a:pt x="3137" y="33248"/>
                  </a:cubicBezTo>
                  <a:lnTo>
                    <a:pt x="0" y="31122"/>
                  </a:lnTo>
                  <a:lnTo>
                    <a:pt x="0" y="13758"/>
                  </a:lnTo>
                  <a:lnTo>
                    <a:pt x="5271" y="14986"/>
                  </a:lnTo>
                  <a:cubicBezTo>
                    <a:pt x="8966" y="10033"/>
                    <a:pt x="12865" y="6300"/>
                    <a:pt x="16955" y="3772"/>
                  </a:cubicBezTo>
                  <a:cubicBezTo>
                    <a:pt x="21057" y="1257"/>
                    <a:pt x="25273" y="0"/>
                    <a:pt x="29617"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8" name="Shape 73">
              <a:extLst>
                <a:ext uri="{FF2B5EF4-FFF2-40B4-BE49-F238E27FC236}">
                  <a16:creationId xmlns:a16="http://schemas.microsoft.com/office/drawing/2014/main" id="{ECAB033A-D8E8-4917-8C4B-A2A05C9BD179}"/>
                </a:ext>
              </a:extLst>
            </p:cNvPr>
            <p:cNvSpPr/>
            <p:nvPr/>
          </p:nvSpPr>
          <p:spPr>
            <a:xfrm>
              <a:off x="615738" y="106414"/>
              <a:ext cx="30493" cy="28651"/>
            </a:xfrm>
            <a:custGeom>
              <a:avLst/>
              <a:gdLst/>
              <a:ahLst/>
              <a:cxnLst/>
              <a:rect l="0" t="0" r="0" b="0"/>
              <a:pathLst>
                <a:path w="30493" h="28651">
                  <a:moveTo>
                    <a:pt x="15494" y="0"/>
                  </a:moveTo>
                  <a:cubicBezTo>
                    <a:pt x="19584" y="0"/>
                    <a:pt x="23102" y="1397"/>
                    <a:pt x="26074" y="4216"/>
                  </a:cubicBezTo>
                  <a:cubicBezTo>
                    <a:pt x="29020" y="7035"/>
                    <a:pt x="30493" y="10401"/>
                    <a:pt x="30493" y="14325"/>
                  </a:cubicBezTo>
                  <a:cubicBezTo>
                    <a:pt x="30493" y="18466"/>
                    <a:pt x="29083" y="21895"/>
                    <a:pt x="26239" y="24599"/>
                  </a:cubicBezTo>
                  <a:cubicBezTo>
                    <a:pt x="23406" y="27305"/>
                    <a:pt x="19812" y="28651"/>
                    <a:pt x="15494" y="28651"/>
                  </a:cubicBezTo>
                  <a:cubicBezTo>
                    <a:pt x="11075" y="28651"/>
                    <a:pt x="7392" y="27279"/>
                    <a:pt x="4433" y="24536"/>
                  </a:cubicBezTo>
                  <a:cubicBezTo>
                    <a:pt x="1486" y="21806"/>
                    <a:pt x="0" y="18390"/>
                    <a:pt x="0" y="14325"/>
                  </a:cubicBezTo>
                  <a:cubicBezTo>
                    <a:pt x="0" y="10540"/>
                    <a:pt x="1563" y="7214"/>
                    <a:pt x="4674" y="4331"/>
                  </a:cubicBezTo>
                  <a:cubicBezTo>
                    <a:pt x="7786" y="1435"/>
                    <a:pt x="11392" y="0"/>
                    <a:pt x="15494"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9" name="Shape 74">
              <a:extLst>
                <a:ext uri="{FF2B5EF4-FFF2-40B4-BE49-F238E27FC236}">
                  <a16:creationId xmlns:a16="http://schemas.microsoft.com/office/drawing/2014/main" id="{FAACDA93-974C-49ED-85BE-E0C25C5E23EB}"/>
                </a:ext>
              </a:extLst>
            </p:cNvPr>
            <p:cNvSpPr/>
            <p:nvPr/>
          </p:nvSpPr>
          <p:spPr>
            <a:xfrm>
              <a:off x="838674" y="142025"/>
              <a:ext cx="39536" cy="124236"/>
            </a:xfrm>
            <a:custGeom>
              <a:avLst/>
              <a:gdLst/>
              <a:ahLst/>
              <a:cxnLst/>
              <a:rect l="0" t="0" r="0" b="0"/>
              <a:pathLst>
                <a:path w="39536" h="124236">
                  <a:moveTo>
                    <a:pt x="39536" y="0"/>
                  </a:moveTo>
                  <a:lnTo>
                    <a:pt x="39536" y="13932"/>
                  </a:lnTo>
                  <a:lnTo>
                    <a:pt x="39484" y="13905"/>
                  </a:lnTo>
                  <a:cubicBezTo>
                    <a:pt x="35306" y="13905"/>
                    <a:pt x="32245" y="15708"/>
                    <a:pt x="30315" y="19290"/>
                  </a:cubicBezTo>
                  <a:cubicBezTo>
                    <a:pt x="28384" y="22884"/>
                    <a:pt x="27419" y="28675"/>
                    <a:pt x="27419" y="36676"/>
                  </a:cubicBezTo>
                  <a:lnTo>
                    <a:pt x="27419" y="50329"/>
                  </a:lnTo>
                  <a:lnTo>
                    <a:pt x="39536" y="50329"/>
                  </a:lnTo>
                  <a:lnTo>
                    <a:pt x="39536" y="64426"/>
                  </a:lnTo>
                  <a:lnTo>
                    <a:pt x="27419" y="64426"/>
                  </a:lnTo>
                  <a:lnTo>
                    <a:pt x="27419" y="70992"/>
                  </a:lnTo>
                  <a:cubicBezTo>
                    <a:pt x="27419" y="85203"/>
                    <a:pt x="28690" y="95121"/>
                    <a:pt x="31204" y="100748"/>
                  </a:cubicBezTo>
                  <a:lnTo>
                    <a:pt x="39536" y="106303"/>
                  </a:lnTo>
                  <a:lnTo>
                    <a:pt x="39536" y="124236"/>
                  </a:lnTo>
                  <a:lnTo>
                    <a:pt x="22073" y="121024"/>
                  </a:lnTo>
                  <a:cubicBezTo>
                    <a:pt x="16812" y="118700"/>
                    <a:pt x="12605" y="115213"/>
                    <a:pt x="9449" y="110565"/>
                  </a:cubicBezTo>
                  <a:cubicBezTo>
                    <a:pt x="3149" y="101281"/>
                    <a:pt x="0" y="85457"/>
                    <a:pt x="0" y="63105"/>
                  </a:cubicBezTo>
                  <a:cubicBezTo>
                    <a:pt x="0" y="41490"/>
                    <a:pt x="3315" y="25526"/>
                    <a:pt x="9931" y="15252"/>
                  </a:cubicBezTo>
                  <a:cubicBezTo>
                    <a:pt x="13240" y="10102"/>
                    <a:pt x="17434" y="6241"/>
                    <a:pt x="22516" y="3668"/>
                  </a:cubicBezTo>
                  <a:lnTo>
                    <a:pt x="39536"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0" name="Shape 75">
              <a:extLst>
                <a:ext uri="{FF2B5EF4-FFF2-40B4-BE49-F238E27FC236}">
                  <a16:creationId xmlns:a16="http://schemas.microsoft.com/office/drawing/2014/main" id="{CB709FCB-CAFB-4368-9FFF-CE75ACC53173}"/>
                </a:ext>
              </a:extLst>
            </p:cNvPr>
            <p:cNvSpPr/>
            <p:nvPr/>
          </p:nvSpPr>
          <p:spPr>
            <a:xfrm>
              <a:off x="696929" y="141846"/>
              <a:ext cx="40119" cy="124906"/>
            </a:xfrm>
            <a:custGeom>
              <a:avLst/>
              <a:gdLst/>
              <a:ahLst/>
              <a:cxnLst/>
              <a:rect l="0" t="0" r="0" b="0"/>
              <a:pathLst>
                <a:path w="40119" h="124906">
                  <a:moveTo>
                    <a:pt x="0" y="0"/>
                  </a:moveTo>
                  <a:lnTo>
                    <a:pt x="18774" y="3377"/>
                  </a:lnTo>
                  <a:cubicBezTo>
                    <a:pt x="23965" y="5636"/>
                    <a:pt x="28067" y="9024"/>
                    <a:pt x="31077" y="13539"/>
                  </a:cubicBezTo>
                  <a:cubicBezTo>
                    <a:pt x="37109" y="22568"/>
                    <a:pt x="40119" y="38850"/>
                    <a:pt x="40119" y="62396"/>
                  </a:cubicBezTo>
                  <a:cubicBezTo>
                    <a:pt x="40119" y="85941"/>
                    <a:pt x="37135" y="102236"/>
                    <a:pt x="31141" y="111303"/>
                  </a:cubicBezTo>
                  <a:cubicBezTo>
                    <a:pt x="28144" y="115844"/>
                    <a:pt x="24045" y="119247"/>
                    <a:pt x="18844" y="121516"/>
                  </a:cubicBezTo>
                  <a:lnTo>
                    <a:pt x="0" y="124906"/>
                  </a:lnTo>
                  <a:lnTo>
                    <a:pt x="0" y="108795"/>
                  </a:lnTo>
                  <a:lnTo>
                    <a:pt x="178" y="108929"/>
                  </a:lnTo>
                  <a:cubicBezTo>
                    <a:pt x="4979" y="108929"/>
                    <a:pt x="8255" y="106401"/>
                    <a:pt x="9982" y="101360"/>
                  </a:cubicBezTo>
                  <a:cubicBezTo>
                    <a:pt x="11723" y="96331"/>
                    <a:pt x="12586" y="83338"/>
                    <a:pt x="12586" y="62396"/>
                  </a:cubicBezTo>
                  <a:cubicBezTo>
                    <a:pt x="12586" y="41517"/>
                    <a:pt x="11697" y="28563"/>
                    <a:pt x="9919" y="23533"/>
                  </a:cubicBezTo>
                  <a:cubicBezTo>
                    <a:pt x="8154" y="18504"/>
                    <a:pt x="4902" y="15977"/>
                    <a:pt x="178" y="15977"/>
                  </a:cubicBezTo>
                  <a:lnTo>
                    <a:pt x="0" y="16111"/>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1" name="Shape 76">
              <a:extLst>
                <a:ext uri="{FF2B5EF4-FFF2-40B4-BE49-F238E27FC236}">
                  <a16:creationId xmlns:a16="http://schemas.microsoft.com/office/drawing/2014/main" id="{59F07467-7EB4-4AB4-87CB-EC283B2326D2}"/>
                </a:ext>
              </a:extLst>
            </p:cNvPr>
            <p:cNvSpPr/>
            <p:nvPr/>
          </p:nvSpPr>
          <p:spPr>
            <a:xfrm>
              <a:off x="737696" y="141834"/>
              <a:ext cx="101409" cy="121476"/>
            </a:xfrm>
            <a:custGeom>
              <a:avLst/>
              <a:gdLst/>
              <a:ahLst/>
              <a:cxnLst/>
              <a:rect l="0" t="0" r="0" b="0"/>
              <a:pathLst>
                <a:path w="101409" h="121476">
                  <a:moveTo>
                    <a:pt x="64884" y="0"/>
                  </a:moveTo>
                  <a:cubicBezTo>
                    <a:pt x="73787" y="0"/>
                    <a:pt x="80213" y="2794"/>
                    <a:pt x="84150" y="8382"/>
                  </a:cubicBezTo>
                  <a:cubicBezTo>
                    <a:pt x="88087" y="13982"/>
                    <a:pt x="90056" y="23177"/>
                    <a:pt x="90056" y="35978"/>
                  </a:cubicBezTo>
                  <a:lnTo>
                    <a:pt x="90056" y="97828"/>
                  </a:lnTo>
                  <a:cubicBezTo>
                    <a:pt x="90056" y="102197"/>
                    <a:pt x="90767" y="104953"/>
                    <a:pt x="92189" y="106095"/>
                  </a:cubicBezTo>
                  <a:cubicBezTo>
                    <a:pt x="93612" y="107251"/>
                    <a:pt x="96685" y="107823"/>
                    <a:pt x="101409" y="107823"/>
                  </a:cubicBezTo>
                  <a:lnTo>
                    <a:pt x="101409" y="121476"/>
                  </a:lnTo>
                  <a:lnTo>
                    <a:pt x="53772" y="121476"/>
                  </a:lnTo>
                  <a:lnTo>
                    <a:pt x="53772" y="107823"/>
                  </a:lnTo>
                  <a:cubicBezTo>
                    <a:pt x="57874" y="107823"/>
                    <a:pt x="60592" y="107226"/>
                    <a:pt x="61938" y="106045"/>
                  </a:cubicBezTo>
                  <a:cubicBezTo>
                    <a:pt x="63271" y="104863"/>
                    <a:pt x="63932" y="102120"/>
                    <a:pt x="63932" y="97828"/>
                  </a:cubicBezTo>
                  <a:lnTo>
                    <a:pt x="63932" y="32753"/>
                  </a:lnTo>
                  <a:cubicBezTo>
                    <a:pt x="63932" y="28473"/>
                    <a:pt x="63094" y="25247"/>
                    <a:pt x="61392" y="23101"/>
                  </a:cubicBezTo>
                  <a:cubicBezTo>
                    <a:pt x="59703" y="20955"/>
                    <a:pt x="57239" y="19876"/>
                    <a:pt x="54001" y="19876"/>
                  </a:cubicBezTo>
                  <a:cubicBezTo>
                    <a:pt x="48413" y="19876"/>
                    <a:pt x="44259" y="22085"/>
                    <a:pt x="41542" y="26479"/>
                  </a:cubicBezTo>
                  <a:cubicBezTo>
                    <a:pt x="38824" y="30899"/>
                    <a:pt x="37465" y="37681"/>
                    <a:pt x="37465" y="46863"/>
                  </a:cubicBezTo>
                  <a:lnTo>
                    <a:pt x="37465" y="97828"/>
                  </a:lnTo>
                  <a:cubicBezTo>
                    <a:pt x="37465" y="102120"/>
                    <a:pt x="38088" y="104825"/>
                    <a:pt x="39345" y="105943"/>
                  </a:cubicBezTo>
                  <a:cubicBezTo>
                    <a:pt x="40615" y="107048"/>
                    <a:pt x="43370" y="107670"/>
                    <a:pt x="47625" y="107823"/>
                  </a:cubicBezTo>
                  <a:lnTo>
                    <a:pt x="47625" y="121476"/>
                  </a:lnTo>
                  <a:lnTo>
                    <a:pt x="0" y="121476"/>
                  </a:lnTo>
                  <a:lnTo>
                    <a:pt x="0" y="107823"/>
                  </a:lnTo>
                  <a:cubicBezTo>
                    <a:pt x="4635" y="107823"/>
                    <a:pt x="7658" y="107251"/>
                    <a:pt x="9042" y="106095"/>
                  </a:cubicBezTo>
                  <a:cubicBezTo>
                    <a:pt x="10414" y="104953"/>
                    <a:pt x="11100" y="102197"/>
                    <a:pt x="11100" y="97828"/>
                  </a:cubicBezTo>
                  <a:lnTo>
                    <a:pt x="11100" y="27101"/>
                  </a:lnTo>
                  <a:cubicBezTo>
                    <a:pt x="11100" y="22796"/>
                    <a:pt x="10440" y="20103"/>
                    <a:pt x="9093" y="18986"/>
                  </a:cubicBezTo>
                  <a:cubicBezTo>
                    <a:pt x="7747" y="17881"/>
                    <a:pt x="4725" y="17322"/>
                    <a:pt x="0" y="17322"/>
                  </a:cubicBezTo>
                  <a:lnTo>
                    <a:pt x="0" y="3442"/>
                  </a:lnTo>
                  <a:lnTo>
                    <a:pt x="36284" y="3442"/>
                  </a:lnTo>
                  <a:lnTo>
                    <a:pt x="36284" y="17767"/>
                  </a:lnTo>
                  <a:cubicBezTo>
                    <a:pt x="40297" y="11696"/>
                    <a:pt x="44628" y="7214"/>
                    <a:pt x="49276" y="4331"/>
                  </a:cubicBezTo>
                  <a:cubicBezTo>
                    <a:pt x="53925" y="1447"/>
                    <a:pt x="59131" y="0"/>
                    <a:pt x="64884"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2" name="Shape 77">
              <a:extLst>
                <a:ext uri="{FF2B5EF4-FFF2-40B4-BE49-F238E27FC236}">
                  <a16:creationId xmlns:a16="http://schemas.microsoft.com/office/drawing/2014/main" id="{4C789C7E-EB83-48E7-86A7-879C2EAF7844}"/>
                </a:ext>
              </a:extLst>
            </p:cNvPr>
            <p:cNvSpPr/>
            <p:nvPr/>
          </p:nvSpPr>
          <p:spPr>
            <a:xfrm>
              <a:off x="878209" y="217563"/>
              <a:ext cx="36474" cy="48971"/>
            </a:xfrm>
            <a:custGeom>
              <a:avLst/>
              <a:gdLst/>
              <a:ahLst/>
              <a:cxnLst/>
              <a:rect l="0" t="0" r="0" b="0"/>
              <a:pathLst>
                <a:path w="36474" h="48971">
                  <a:moveTo>
                    <a:pt x="19570" y="0"/>
                  </a:moveTo>
                  <a:lnTo>
                    <a:pt x="36233" y="0"/>
                  </a:lnTo>
                  <a:cubicBezTo>
                    <a:pt x="36233" y="660"/>
                    <a:pt x="36271" y="1601"/>
                    <a:pt x="36347" y="2769"/>
                  </a:cubicBezTo>
                  <a:cubicBezTo>
                    <a:pt x="36423" y="3963"/>
                    <a:pt x="36474" y="4776"/>
                    <a:pt x="36474" y="5220"/>
                  </a:cubicBezTo>
                  <a:cubicBezTo>
                    <a:pt x="36474" y="19724"/>
                    <a:pt x="33553" y="30645"/>
                    <a:pt x="27724" y="37974"/>
                  </a:cubicBezTo>
                  <a:cubicBezTo>
                    <a:pt x="21895" y="45314"/>
                    <a:pt x="13132" y="48971"/>
                    <a:pt x="1485" y="48971"/>
                  </a:cubicBezTo>
                  <a:lnTo>
                    <a:pt x="0" y="48698"/>
                  </a:lnTo>
                  <a:lnTo>
                    <a:pt x="0" y="30765"/>
                  </a:lnTo>
                  <a:lnTo>
                    <a:pt x="4318" y="33643"/>
                  </a:lnTo>
                  <a:cubicBezTo>
                    <a:pt x="9677" y="33643"/>
                    <a:pt x="13550" y="31026"/>
                    <a:pt x="15963" y="25756"/>
                  </a:cubicBezTo>
                  <a:cubicBezTo>
                    <a:pt x="18364" y="20511"/>
                    <a:pt x="19570" y="11926"/>
                    <a:pt x="19570"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3" name="Shape 78">
              <a:extLst>
                <a:ext uri="{FF2B5EF4-FFF2-40B4-BE49-F238E27FC236}">
                  <a16:creationId xmlns:a16="http://schemas.microsoft.com/office/drawing/2014/main" id="{54B3C96B-94F1-4EF8-814C-0D97A1423065}"/>
                </a:ext>
              </a:extLst>
            </p:cNvPr>
            <p:cNvSpPr/>
            <p:nvPr/>
          </p:nvSpPr>
          <p:spPr>
            <a:xfrm>
              <a:off x="1363895" y="195239"/>
              <a:ext cx="39897" cy="71524"/>
            </a:xfrm>
            <a:custGeom>
              <a:avLst/>
              <a:gdLst/>
              <a:ahLst/>
              <a:cxnLst/>
              <a:rect l="0" t="0" r="0" b="0"/>
              <a:pathLst>
                <a:path w="39897" h="71524">
                  <a:moveTo>
                    <a:pt x="39897" y="0"/>
                  </a:moveTo>
                  <a:lnTo>
                    <a:pt x="39897" y="18583"/>
                  </a:lnTo>
                  <a:lnTo>
                    <a:pt x="29821" y="28654"/>
                  </a:lnTo>
                  <a:cubicBezTo>
                    <a:pt x="27280" y="32282"/>
                    <a:pt x="26009" y="35723"/>
                    <a:pt x="26009" y="38974"/>
                  </a:cubicBezTo>
                  <a:cubicBezTo>
                    <a:pt x="26009" y="42466"/>
                    <a:pt x="27254" y="45400"/>
                    <a:pt x="29731" y="47813"/>
                  </a:cubicBezTo>
                  <a:cubicBezTo>
                    <a:pt x="32220" y="50226"/>
                    <a:pt x="35230" y="51420"/>
                    <a:pt x="38773" y="51420"/>
                  </a:cubicBezTo>
                  <a:lnTo>
                    <a:pt x="39897" y="50824"/>
                  </a:lnTo>
                  <a:lnTo>
                    <a:pt x="39897" y="68583"/>
                  </a:lnTo>
                  <a:lnTo>
                    <a:pt x="27660" y="71524"/>
                  </a:lnTo>
                  <a:cubicBezTo>
                    <a:pt x="19152" y="71524"/>
                    <a:pt x="12420" y="68832"/>
                    <a:pt x="7455" y="63460"/>
                  </a:cubicBezTo>
                  <a:cubicBezTo>
                    <a:pt x="2489" y="58100"/>
                    <a:pt x="0" y="50760"/>
                    <a:pt x="0" y="41425"/>
                  </a:cubicBezTo>
                  <a:cubicBezTo>
                    <a:pt x="0" y="36320"/>
                    <a:pt x="788" y="31786"/>
                    <a:pt x="2362" y="27824"/>
                  </a:cubicBezTo>
                  <a:cubicBezTo>
                    <a:pt x="3937" y="23861"/>
                    <a:pt x="6299" y="20508"/>
                    <a:pt x="9461" y="17778"/>
                  </a:cubicBezTo>
                  <a:cubicBezTo>
                    <a:pt x="13792" y="14070"/>
                    <a:pt x="20371" y="10183"/>
                    <a:pt x="29197" y="6107"/>
                  </a:cubicBezTo>
                  <a:cubicBezTo>
                    <a:pt x="32347" y="4633"/>
                    <a:pt x="34684" y="3528"/>
                    <a:pt x="36182" y="2779"/>
                  </a:cubicBezTo>
                  <a:lnTo>
                    <a:pt x="39897"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4" name="Shape 79">
              <a:extLst>
                <a:ext uri="{FF2B5EF4-FFF2-40B4-BE49-F238E27FC236}">
                  <a16:creationId xmlns:a16="http://schemas.microsoft.com/office/drawing/2014/main" id="{18A83611-E053-46F0-A10E-FD4782003F1A}"/>
                </a:ext>
              </a:extLst>
            </p:cNvPr>
            <p:cNvSpPr/>
            <p:nvPr/>
          </p:nvSpPr>
          <p:spPr>
            <a:xfrm>
              <a:off x="1312980" y="145276"/>
              <a:ext cx="48692" cy="118034"/>
            </a:xfrm>
            <a:custGeom>
              <a:avLst/>
              <a:gdLst/>
              <a:ahLst/>
              <a:cxnLst/>
              <a:rect l="0" t="0" r="0" b="0"/>
              <a:pathLst>
                <a:path w="48692" h="118034">
                  <a:moveTo>
                    <a:pt x="0" y="0"/>
                  </a:moveTo>
                  <a:lnTo>
                    <a:pt x="37580" y="0"/>
                  </a:lnTo>
                  <a:lnTo>
                    <a:pt x="37580" y="94386"/>
                  </a:lnTo>
                  <a:cubicBezTo>
                    <a:pt x="37580" y="98831"/>
                    <a:pt x="38278" y="101612"/>
                    <a:pt x="39650" y="102717"/>
                  </a:cubicBezTo>
                  <a:cubicBezTo>
                    <a:pt x="41022" y="103822"/>
                    <a:pt x="44044" y="104381"/>
                    <a:pt x="48692" y="104381"/>
                  </a:cubicBezTo>
                  <a:lnTo>
                    <a:pt x="48692" y="118034"/>
                  </a:lnTo>
                  <a:lnTo>
                    <a:pt x="0" y="118034"/>
                  </a:lnTo>
                  <a:lnTo>
                    <a:pt x="0" y="104381"/>
                  </a:lnTo>
                  <a:cubicBezTo>
                    <a:pt x="4649" y="104381"/>
                    <a:pt x="7658" y="103809"/>
                    <a:pt x="9030" y="102653"/>
                  </a:cubicBezTo>
                  <a:cubicBezTo>
                    <a:pt x="10414" y="101511"/>
                    <a:pt x="11100" y="98755"/>
                    <a:pt x="11100" y="94386"/>
                  </a:cubicBezTo>
                  <a:lnTo>
                    <a:pt x="11100" y="23660"/>
                  </a:lnTo>
                  <a:cubicBezTo>
                    <a:pt x="11100" y="19355"/>
                    <a:pt x="10440" y="16662"/>
                    <a:pt x="9093" y="15545"/>
                  </a:cubicBezTo>
                  <a:cubicBezTo>
                    <a:pt x="7760" y="14439"/>
                    <a:pt x="4725" y="13881"/>
                    <a:pt x="0" y="13881"/>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5" name="Shape 80">
              <a:extLst>
                <a:ext uri="{FF2B5EF4-FFF2-40B4-BE49-F238E27FC236}">
                  <a16:creationId xmlns:a16="http://schemas.microsoft.com/office/drawing/2014/main" id="{0C4256C2-FCD2-49D0-BE85-0FA5C40B88DA}"/>
                </a:ext>
              </a:extLst>
            </p:cNvPr>
            <p:cNvSpPr/>
            <p:nvPr/>
          </p:nvSpPr>
          <p:spPr>
            <a:xfrm>
              <a:off x="1201855" y="145276"/>
              <a:ext cx="48705" cy="118034"/>
            </a:xfrm>
            <a:custGeom>
              <a:avLst/>
              <a:gdLst/>
              <a:ahLst/>
              <a:cxnLst/>
              <a:rect l="0" t="0" r="0" b="0"/>
              <a:pathLst>
                <a:path w="48705" h="118034">
                  <a:moveTo>
                    <a:pt x="0" y="0"/>
                  </a:moveTo>
                  <a:lnTo>
                    <a:pt x="37592" y="0"/>
                  </a:lnTo>
                  <a:lnTo>
                    <a:pt x="37592" y="94386"/>
                  </a:lnTo>
                  <a:cubicBezTo>
                    <a:pt x="37592" y="98831"/>
                    <a:pt x="38278" y="101612"/>
                    <a:pt x="39650" y="102717"/>
                  </a:cubicBezTo>
                  <a:cubicBezTo>
                    <a:pt x="41034" y="103822"/>
                    <a:pt x="44057" y="104381"/>
                    <a:pt x="48705" y="104381"/>
                  </a:cubicBezTo>
                  <a:lnTo>
                    <a:pt x="48705" y="118034"/>
                  </a:lnTo>
                  <a:lnTo>
                    <a:pt x="0" y="118034"/>
                  </a:lnTo>
                  <a:lnTo>
                    <a:pt x="0" y="104381"/>
                  </a:lnTo>
                  <a:cubicBezTo>
                    <a:pt x="4649" y="104381"/>
                    <a:pt x="7658" y="103809"/>
                    <a:pt x="9043" y="102653"/>
                  </a:cubicBezTo>
                  <a:cubicBezTo>
                    <a:pt x="10427" y="101511"/>
                    <a:pt x="11113" y="98755"/>
                    <a:pt x="11113" y="94386"/>
                  </a:cubicBezTo>
                  <a:lnTo>
                    <a:pt x="11113" y="23660"/>
                  </a:lnTo>
                  <a:cubicBezTo>
                    <a:pt x="11113" y="19355"/>
                    <a:pt x="10440" y="16662"/>
                    <a:pt x="9106" y="15545"/>
                  </a:cubicBezTo>
                  <a:cubicBezTo>
                    <a:pt x="7760" y="14439"/>
                    <a:pt x="4725" y="13881"/>
                    <a:pt x="0" y="13881"/>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6" name="Shape 81">
              <a:extLst>
                <a:ext uri="{FF2B5EF4-FFF2-40B4-BE49-F238E27FC236}">
                  <a16:creationId xmlns:a16="http://schemas.microsoft.com/office/drawing/2014/main" id="{CD965325-F013-415A-A316-C293D5E8CAEC}"/>
                </a:ext>
              </a:extLst>
            </p:cNvPr>
            <p:cNvSpPr/>
            <p:nvPr/>
          </p:nvSpPr>
          <p:spPr>
            <a:xfrm>
              <a:off x="1367083" y="142493"/>
              <a:ext cx="36709" cy="47868"/>
            </a:xfrm>
            <a:custGeom>
              <a:avLst/>
              <a:gdLst/>
              <a:ahLst/>
              <a:cxnLst/>
              <a:rect l="0" t="0" r="0" b="0"/>
              <a:pathLst>
                <a:path w="36709" h="47868">
                  <a:moveTo>
                    <a:pt x="36709" y="0"/>
                  </a:moveTo>
                  <a:lnTo>
                    <a:pt x="36709" y="13869"/>
                  </a:lnTo>
                  <a:lnTo>
                    <a:pt x="32627" y="12333"/>
                  </a:lnTo>
                  <a:cubicBezTo>
                    <a:pt x="28372" y="12333"/>
                    <a:pt x="24676" y="13298"/>
                    <a:pt x="21527" y="15216"/>
                  </a:cubicBezTo>
                  <a:cubicBezTo>
                    <a:pt x="18377" y="17146"/>
                    <a:pt x="16116" y="19814"/>
                    <a:pt x="14783" y="23216"/>
                  </a:cubicBezTo>
                  <a:cubicBezTo>
                    <a:pt x="15405" y="23064"/>
                    <a:pt x="16053" y="22963"/>
                    <a:pt x="16739" y="22886"/>
                  </a:cubicBezTo>
                  <a:cubicBezTo>
                    <a:pt x="17399" y="22810"/>
                    <a:pt x="18377" y="22772"/>
                    <a:pt x="19634" y="22772"/>
                  </a:cubicBezTo>
                  <a:cubicBezTo>
                    <a:pt x="23419" y="22772"/>
                    <a:pt x="26289" y="23852"/>
                    <a:pt x="28258" y="25985"/>
                  </a:cubicBezTo>
                  <a:cubicBezTo>
                    <a:pt x="30226" y="28132"/>
                    <a:pt x="31217" y="31243"/>
                    <a:pt x="31217" y="35320"/>
                  </a:cubicBezTo>
                  <a:cubicBezTo>
                    <a:pt x="31217" y="39091"/>
                    <a:pt x="29921" y="42127"/>
                    <a:pt x="27318" y="44426"/>
                  </a:cubicBezTo>
                  <a:cubicBezTo>
                    <a:pt x="24714" y="46724"/>
                    <a:pt x="21248" y="47868"/>
                    <a:pt x="16904" y="47868"/>
                  </a:cubicBezTo>
                  <a:cubicBezTo>
                    <a:pt x="11709" y="47868"/>
                    <a:pt x="7595" y="46356"/>
                    <a:pt x="4559" y="43308"/>
                  </a:cubicBezTo>
                  <a:cubicBezTo>
                    <a:pt x="1524" y="40273"/>
                    <a:pt x="0" y="36095"/>
                    <a:pt x="0" y="30773"/>
                  </a:cubicBezTo>
                  <a:cubicBezTo>
                    <a:pt x="0" y="21668"/>
                    <a:pt x="3620" y="14149"/>
                    <a:pt x="10820" y="8218"/>
                  </a:cubicBezTo>
                  <a:lnTo>
                    <a:pt x="36709"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7" name="Shape 82">
              <a:extLst>
                <a:ext uri="{FF2B5EF4-FFF2-40B4-BE49-F238E27FC236}">
                  <a16:creationId xmlns:a16="http://schemas.microsoft.com/office/drawing/2014/main" id="{E6111D25-8A54-4180-A728-1B6C4CC9F9EE}"/>
                </a:ext>
              </a:extLst>
            </p:cNvPr>
            <p:cNvSpPr/>
            <p:nvPr/>
          </p:nvSpPr>
          <p:spPr>
            <a:xfrm>
              <a:off x="1043017" y="141834"/>
              <a:ext cx="152476" cy="121476"/>
            </a:xfrm>
            <a:custGeom>
              <a:avLst/>
              <a:gdLst/>
              <a:ahLst/>
              <a:cxnLst/>
              <a:rect l="0" t="0" r="0" b="0"/>
              <a:pathLst>
                <a:path w="152476" h="121476">
                  <a:moveTo>
                    <a:pt x="64414" y="0"/>
                  </a:moveTo>
                  <a:cubicBezTo>
                    <a:pt x="70332" y="0"/>
                    <a:pt x="75399" y="1689"/>
                    <a:pt x="79616" y="5054"/>
                  </a:cubicBezTo>
                  <a:cubicBezTo>
                    <a:pt x="83820" y="8420"/>
                    <a:pt x="86690" y="13030"/>
                    <a:pt x="88176" y="18872"/>
                  </a:cubicBezTo>
                  <a:cubicBezTo>
                    <a:pt x="91884" y="12585"/>
                    <a:pt x="96100" y="7874"/>
                    <a:pt x="100838" y="4724"/>
                  </a:cubicBezTo>
                  <a:cubicBezTo>
                    <a:pt x="105562" y="1574"/>
                    <a:pt x="110757" y="0"/>
                    <a:pt x="116421" y="0"/>
                  </a:cubicBezTo>
                  <a:cubicBezTo>
                    <a:pt x="125184" y="0"/>
                    <a:pt x="131483" y="2806"/>
                    <a:pt x="135344" y="8445"/>
                  </a:cubicBezTo>
                  <a:cubicBezTo>
                    <a:pt x="139205" y="14071"/>
                    <a:pt x="141135" y="23254"/>
                    <a:pt x="141135" y="35978"/>
                  </a:cubicBezTo>
                  <a:lnTo>
                    <a:pt x="141135" y="97828"/>
                  </a:lnTo>
                  <a:cubicBezTo>
                    <a:pt x="141135" y="102197"/>
                    <a:pt x="141846" y="104953"/>
                    <a:pt x="143256" y="106095"/>
                  </a:cubicBezTo>
                  <a:cubicBezTo>
                    <a:pt x="144678" y="107251"/>
                    <a:pt x="147751" y="107823"/>
                    <a:pt x="152476" y="107823"/>
                  </a:cubicBezTo>
                  <a:lnTo>
                    <a:pt x="152476" y="121476"/>
                  </a:lnTo>
                  <a:lnTo>
                    <a:pt x="106032" y="121476"/>
                  </a:lnTo>
                  <a:lnTo>
                    <a:pt x="106146" y="107823"/>
                  </a:lnTo>
                  <a:cubicBezTo>
                    <a:pt x="110007" y="107670"/>
                    <a:pt x="112522" y="107023"/>
                    <a:pt x="113716" y="105880"/>
                  </a:cubicBezTo>
                  <a:cubicBezTo>
                    <a:pt x="114897" y="104736"/>
                    <a:pt x="115494" y="102057"/>
                    <a:pt x="115494" y="97828"/>
                  </a:cubicBezTo>
                  <a:lnTo>
                    <a:pt x="115494" y="32753"/>
                  </a:lnTo>
                  <a:cubicBezTo>
                    <a:pt x="115494" y="28473"/>
                    <a:pt x="114617" y="25247"/>
                    <a:pt x="112890" y="23101"/>
                  </a:cubicBezTo>
                  <a:cubicBezTo>
                    <a:pt x="111151" y="20955"/>
                    <a:pt x="108547" y="19876"/>
                    <a:pt x="105080" y="19876"/>
                  </a:cubicBezTo>
                  <a:cubicBezTo>
                    <a:pt x="99720" y="19876"/>
                    <a:pt x="95732" y="22136"/>
                    <a:pt x="93091" y="26644"/>
                  </a:cubicBezTo>
                  <a:cubicBezTo>
                    <a:pt x="90450" y="31166"/>
                    <a:pt x="89129" y="37909"/>
                    <a:pt x="89129" y="46863"/>
                  </a:cubicBezTo>
                  <a:lnTo>
                    <a:pt x="89129" y="97828"/>
                  </a:lnTo>
                  <a:cubicBezTo>
                    <a:pt x="89129" y="102120"/>
                    <a:pt x="89750" y="104838"/>
                    <a:pt x="91021" y="105981"/>
                  </a:cubicBezTo>
                  <a:cubicBezTo>
                    <a:pt x="92278" y="107137"/>
                    <a:pt x="94843" y="107746"/>
                    <a:pt x="98704" y="107823"/>
                  </a:cubicBezTo>
                  <a:lnTo>
                    <a:pt x="98819" y="121476"/>
                  </a:lnTo>
                  <a:lnTo>
                    <a:pt x="53784" y="121476"/>
                  </a:lnTo>
                  <a:lnTo>
                    <a:pt x="53784" y="107823"/>
                  </a:lnTo>
                  <a:cubicBezTo>
                    <a:pt x="57645" y="107746"/>
                    <a:pt x="60223" y="107099"/>
                    <a:pt x="61531" y="105880"/>
                  </a:cubicBezTo>
                  <a:cubicBezTo>
                    <a:pt x="62826" y="104660"/>
                    <a:pt x="63474" y="101981"/>
                    <a:pt x="63474" y="97828"/>
                  </a:cubicBezTo>
                  <a:lnTo>
                    <a:pt x="63474" y="32753"/>
                  </a:lnTo>
                  <a:cubicBezTo>
                    <a:pt x="63474" y="28473"/>
                    <a:pt x="62611" y="25247"/>
                    <a:pt x="60884" y="23101"/>
                  </a:cubicBezTo>
                  <a:cubicBezTo>
                    <a:pt x="59144" y="20955"/>
                    <a:pt x="56540" y="19876"/>
                    <a:pt x="53074" y="19876"/>
                  </a:cubicBezTo>
                  <a:cubicBezTo>
                    <a:pt x="47713" y="19876"/>
                    <a:pt x="43700" y="22136"/>
                    <a:pt x="41021" y="26644"/>
                  </a:cubicBezTo>
                  <a:cubicBezTo>
                    <a:pt x="38341" y="31166"/>
                    <a:pt x="37008" y="37909"/>
                    <a:pt x="37008" y="46863"/>
                  </a:cubicBezTo>
                  <a:lnTo>
                    <a:pt x="37008" y="97828"/>
                  </a:lnTo>
                  <a:cubicBezTo>
                    <a:pt x="37008" y="102197"/>
                    <a:pt x="37629" y="104940"/>
                    <a:pt x="38900" y="106045"/>
                  </a:cubicBezTo>
                  <a:cubicBezTo>
                    <a:pt x="40157" y="107162"/>
                    <a:pt x="42672" y="107746"/>
                    <a:pt x="46456" y="107823"/>
                  </a:cubicBezTo>
                  <a:lnTo>
                    <a:pt x="46456" y="121476"/>
                  </a:lnTo>
                  <a:lnTo>
                    <a:pt x="0" y="121476"/>
                  </a:lnTo>
                  <a:lnTo>
                    <a:pt x="0" y="107823"/>
                  </a:lnTo>
                  <a:cubicBezTo>
                    <a:pt x="4661" y="107823"/>
                    <a:pt x="7671" y="107251"/>
                    <a:pt x="9042" y="106095"/>
                  </a:cubicBezTo>
                  <a:cubicBezTo>
                    <a:pt x="10414" y="104953"/>
                    <a:pt x="11113" y="102197"/>
                    <a:pt x="11113" y="97828"/>
                  </a:cubicBezTo>
                  <a:lnTo>
                    <a:pt x="11113" y="27101"/>
                  </a:lnTo>
                  <a:cubicBezTo>
                    <a:pt x="11113" y="22796"/>
                    <a:pt x="10439" y="20103"/>
                    <a:pt x="9106" y="18986"/>
                  </a:cubicBezTo>
                  <a:cubicBezTo>
                    <a:pt x="7772" y="17881"/>
                    <a:pt x="4725" y="17322"/>
                    <a:pt x="0" y="17322"/>
                  </a:cubicBezTo>
                  <a:lnTo>
                    <a:pt x="0" y="3442"/>
                  </a:lnTo>
                  <a:lnTo>
                    <a:pt x="36525" y="3442"/>
                  </a:lnTo>
                  <a:lnTo>
                    <a:pt x="36525" y="17767"/>
                  </a:lnTo>
                  <a:cubicBezTo>
                    <a:pt x="40474" y="11773"/>
                    <a:pt x="44717" y="7302"/>
                    <a:pt x="49288" y="4381"/>
                  </a:cubicBezTo>
                  <a:cubicBezTo>
                    <a:pt x="53860" y="1460"/>
                    <a:pt x="58903" y="0"/>
                    <a:pt x="64414"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8" name="Shape 83">
              <a:extLst>
                <a:ext uri="{FF2B5EF4-FFF2-40B4-BE49-F238E27FC236}">
                  <a16:creationId xmlns:a16="http://schemas.microsoft.com/office/drawing/2014/main" id="{9F8A65E4-103F-4428-9AED-98052E6CE045}"/>
                </a:ext>
              </a:extLst>
            </p:cNvPr>
            <p:cNvSpPr/>
            <p:nvPr/>
          </p:nvSpPr>
          <p:spPr>
            <a:xfrm>
              <a:off x="878209" y="141834"/>
              <a:ext cx="36474" cy="64617"/>
            </a:xfrm>
            <a:custGeom>
              <a:avLst/>
              <a:gdLst/>
              <a:ahLst/>
              <a:cxnLst/>
              <a:rect l="0" t="0" r="0" b="0"/>
              <a:pathLst>
                <a:path w="36474" h="64617">
                  <a:moveTo>
                    <a:pt x="888" y="0"/>
                  </a:moveTo>
                  <a:cubicBezTo>
                    <a:pt x="7747" y="0"/>
                    <a:pt x="13779" y="1650"/>
                    <a:pt x="18973" y="4940"/>
                  </a:cubicBezTo>
                  <a:cubicBezTo>
                    <a:pt x="24181" y="8229"/>
                    <a:pt x="28435" y="13030"/>
                    <a:pt x="31737" y="19329"/>
                  </a:cubicBezTo>
                  <a:cubicBezTo>
                    <a:pt x="33464" y="22720"/>
                    <a:pt x="34696" y="26594"/>
                    <a:pt x="35407" y="30937"/>
                  </a:cubicBezTo>
                  <a:cubicBezTo>
                    <a:pt x="36106" y="35255"/>
                    <a:pt x="36474" y="41935"/>
                    <a:pt x="36474" y="50965"/>
                  </a:cubicBezTo>
                  <a:lnTo>
                    <a:pt x="36474" y="64617"/>
                  </a:lnTo>
                  <a:lnTo>
                    <a:pt x="0" y="64617"/>
                  </a:lnTo>
                  <a:lnTo>
                    <a:pt x="0" y="50520"/>
                  </a:lnTo>
                  <a:lnTo>
                    <a:pt x="12116" y="50520"/>
                  </a:lnTo>
                  <a:lnTo>
                    <a:pt x="12116" y="36423"/>
                  </a:lnTo>
                  <a:cubicBezTo>
                    <a:pt x="12116" y="28130"/>
                    <a:pt x="11188" y="22339"/>
                    <a:pt x="9334" y="19050"/>
                  </a:cubicBezTo>
                  <a:lnTo>
                    <a:pt x="0" y="14124"/>
                  </a:lnTo>
                  <a:lnTo>
                    <a:pt x="0" y="191"/>
                  </a:lnTo>
                  <a:lnTo>
                    <a:pt x="888"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9" name="Shape 84">
              <a:extLst>
                <a:ext uri="{FF2B5EF4-FFF2-40B4-BE49-F238E27FC236}">
                  <a16:creationId xmlns:a16="http://schemas.microsoft.com/office/drawing/2014/main" id="{AB09E2A0-5DCD-46DB-8B8D-EF2CFE63E408}"/>
                </a:ext>
              </a:extLst>
            </p:cNvPr>
            <p:cNvSpPr/>
            <p:nvPr/>
          </p:nvSpPr>
          <p:spPr>
            <a:xfrm>
              <a:off x="1320537" y="106414"/>
              <a:ext cx="30493" cy="28651"/>
            </a:xfrm>
            <a:custGeom>
              <a:avLst/>
              <a:gdLst/>
              <a:ahLst/>
              <a:cxnLst/>
              <a:rect l="0" t="0" r="0" b="0"/>
              <a:pathLst>
                <a:path w="30493" h="28651">
                  <a:moveTo>
                    <a:pt x="15481" y="0"/>
                  </a:moveTo>
                  <a:cubicBezTo>
                    <a:pt x="19583" y="0"/>
                    <a:pt x="23114" y="1397"/>
                    <a:pt x="26060" y="4216"/>
                  </a:cubicBezTo>
                  <a:cubicBezTo>
                    <a:pt x="29019" y="7035"/>
                    <a:pt x="30493" y="10401"/>
                    <a:pt x="30493" y="14325"/>
                  </a:cubicBezTo>
                  <a:cubicBezTo>
                    <a:pt x="30493" y="18466"/>
                    <a:pt x="29083" y="21895"/>
                    <a:pt x="26238" y="24599"/>
                  </a:cubicBezTo>
                  <a:cubicBezTo>
                    <a:pt x="23406" y="27305"/>
                    <a:pt x="19824" y="28651"/>
                    <a:pt x="15481" y="28651"/>
                  </a:cubicBezTo>
                  <a:cubicBezTo>
                    <a:pt x="11075" y="28651"/>
                    <a:pt x="7391" y="27279"/>
                    <a:pt x="4432" y="24536"/>
                  </a:cubicBezTo>
                  <a:cubicBezTo>
                    <a:pt x="1473" y="21806"/>
                    <a:pt x="0" y="18390"/>
                    <a:pt x="0" y="14325"/>
                  </a:cubicBezTo>
                  <a:cubicBezTo>
                    <a:pt x="0" y="10540"/>
                    <a:pt x="1550" y="7214"/>
                    <a:pt x="4673" y="4331"/>
                  </a:cubicBezTo>
                  <a:cubicBezTo>
                    <a:pt x="7785" y="1435"/>
                    <a:pt x="11379" y="0"/>
                    <a:pt x="15481"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0" name="Shape 85">
              <a:extLst>
                <a:ext uri="{FF2B5EF4-FFF2-40B4-BE49-F238E27FC236}">
                  <a16:creationId xmlns:a16="http://schemas.microsoft.com/office/drawing/2014/main" id="{E26AD16A-9C3F-4B20-89B6-0379780BC9BC}"/>
                </a:ext>
              </a:extLst>
            </p:cNvPr>
            <p:cNvSpPr/>
            <p:nvPr/>
          </p:nvSpPr>
          <p:spPr>
            <a:xfrm>
              <a:off x="1209425" y="106414"/>
              <a:ext cx="30493" cy="28651"/>
            </a:xfrm>
            <a:custGeom>
              <a:avLst/>
              <a:gdLst/>
              <a:ahLst/>
              <a:cxnLst/>
              <a:rect l="0" t="0" r="0" b="0"/>
              <a:pathLst>
                <a:path w="30493" h="28651">
                  <a:moveTo>
                    <a:pt x="15481" y="0"/>
                  </a:moveTo>
                  <a:cubicBezTo>
                    <a:pt x="19583" y="0"/>
                    <a:pt x="23102" y="1397"/>
                    <a:pt x="26060" y="4216"/>
                  </a:cubicBezTo>
                  <a:cubicBezTo>
                    <a:pt x="29020" y="7035"/>
                    <a:pt x="30493" y="10401"/>
                    <a:pt x="30493" y="14325"/>
                  </a:cubicBezTo>
                  <a:cubicBezTo>
                    <a:pt x="30493" y="18466"/>
                    <a:pt x="29070" y="21895"/>
                    <a:pt x="26239" y="24599"/>
                  </a:cubicBezTo>
                  <a:cubicBezTo>
                    <a:pt x="23406" y="27305"/>
                    <a:pt x="19812" y="28651"/>
                    <a:pt x="15481" y="28651"/>
                  </a:cubicBezTo>
                  <a:cubicBezTo>
                    <a:pt x="11075" y="28651"/>
                    <a:pt x="7392" y="27279"/>
                    <a:pt x="4432" y="24536"/>
                  </a:cubicBezTo>
                  <a:cubicBezTo>
                    <a:pt x="1474" y="21806"/>
                    <a:pt x="0" y="18390"/>
                    <a:pt x="0" y="14325"/>
                  </a:cubicBezTo>
                  <a:cubicBezTo>
                    <a:pt x="0" y="10540"/>
                    <a:pt x="1550" y="7214"/>
                    <a:pt x="4661" y="4331"/>
                  </a:cubicBezTo>
                  <a:cubicBezTo>
                    <a:pt x="7772" y="1435"/>
                    <a:pt x="11392" y="0"/>
                    <a:pt x="15481"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1" name="Shape 86">
              <a:extLst>
                <a:ext uri="{FF2B5EF4-FFF2-40B4-BE49-F238E27FC236}">
                  <a16:creationId xmlns:a16="http://schemas.microsoft.com/office/drawing/2014/main" id="{8A8871EB-7ABC-481F-8B6B-1EC0AC19514B}"/>
                </a:ext>
              </a:extLst>
            </p:cNvPr>
            <p:cNvSpPr/>
            <p:nvPr/>
          </p:nvSpPr>
          <p:spPr>
            <a:xfrm>
              <a:off x="1258155" y="103416"/>
              <a:ext cx="48692" cy="159893"/>
            </a:xfrm>
            <a:custGeom>
              <a:avLst/>
              <a:gdLst/>
              <a:ahLst/>
              <a:cxnLst/>
              <a:rect l="0" t="0" r="0" b="0"/>
              <a:pathLst>
                <a:path w="48692" h="159893">
                  <a:moveTo>
                    <a:pt x="0" y="0"/>
                  </a:moveTo>
                  <a:lnTo>
                    <a:pt x="37464" y="0"/>
                  </a:lnTo>
                  <a:lnTo>
                    <a:pt x="37464" y="136246"/>
                  </a:lnTo>
                  <a:cubicBezTo>
                    <a:pt x="37464" y="140691"/>
                    <a:pt x="38176" y="143472"/>
                    <a:pt x="39598" y="144576"/>
                  </a:cubicBezTo>
                  <a:cubicBezTo>
                    <a:pt x="41021" y="145682"/>
                    <a:pt x="44043" y="146241"/>
                    <a:pt x="48692" y="146241"/>
                  </a:cubicBezTo>
                  <a:lnTo>
                    <a:pt x="48692" y="159893"/>
                  </a:lnTo>
                  <a:lnTo>
                    <a:pt x="0" y="159893"/>
                  </a:lnTo>
                  <a:lnTo>
                    <a:pt x="0" y="146241"/>
                  </a:lnTo>
                  <a:cubicBezTo>
                    <a:pt x="4648" y="146241"/>
                    <a:pt x="7658" y="145669"/>
                    <a:pt x="9042" y="144513"/>
                  </a:cubicBezTo>
                  <a:cubicBezTo>
                    <a:pt x="10413" y="143370"/>
                    <a:pt x="11113" y="140615"/>
                    <a:pt x="11113" y="136246"/>
                  </a:cubicBezTo>
                  <a:lnTo>
                    <a:pt x="11113" y="23647"/>
                  </a:lnTo>
                  <a:cubicBezTo>
                    <a:pt x="11113" y="19355"/>
                    <a:pt x="10439" y="16649"/>
                    <a:pt x="9106" y="15545"/>
                  </a:cubicBezTo>
                  <a:cubicBezTo>
                    <a:pt x="7759" y="14427"/>
                    <a:pt x="4724" y="13881"/>
                    <a:pt x="0" y="13881"/>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2" name="Shape 87">
              <a:extLst>
                <a:ext uri="{FF2B5EF4-FFF2-40B4-BE49-F238E27FC236}">
                  <a16:creationId xmlns:a16="http://schemas.microsoft.com/office/drawing/2014/main" id="{BC9077F1-40E8-4951-B8C8-4373CB082062}"/>
                </a:ext>
              </a:extLst>
            </p:cNvPr>
            <p:cNvSpPr/>
            <p:nvPr/>
          </p:nvSpPr>
          <p:spPr>
            <a:xfrm>
              <a:off x="931142" y="87681"/>
              <a:ext cx="105487" cy="175629"/>
            </a:xfrm>
            <a:custGeom>
              <a:avLst/>
              <a:gdLst/>
              <a:ahLst/>
              <a:cxnLst/>
              <a:rect l="0" t="0" r="0" b="0"/>
              <a:pathLst>
                <a:path w="105487" h="175629">
                  <a:moveTo>
                    <a:pt x="0" y="0"/>
                  </a:moveTo>
                  <a:lnTo>
                    <a:pt x="103391" y="0"/>
                  </a:lnTo>
                  <a:lnTo>
                    <a:pt x="103391" y="57862"/>
                  </a:lnTo>
                  <a:lnTo>
                    <a:pt x="89129" y="57862"/>
                  </a:lnTo>
                  <a:cubicBezTo>
                    <a:pt x="88468" y="42215"/>
                    <a:pt x="85446" y="31559"/>
                    <a:pt x="80035" y="25883"/>
                  </a:cubicBezTo>
                  <a:cubicBezTo>
                    <a:pt x="74625" y="20219"/>
                    <a:pt x="64300" y="17387"/>
                    <a:pt x="49061" y="17387"/>
                  </a:cubicBezTo>
                  <a:lnTo>
                    <a:pt x="43282" y="17387"/>
                  </a:lnTo>
                  <a:lnTo>
                    <a:pt x="43282" y="76391"/>
                  </a:lnTo>
                  <a:lnTo>
                    <a:pt x="46482" y="76391"/>
                  </a:lnTo>
                  <a:cubicBezTo>
                    <a:pt x="53607" y="76391"/>
                    <a:pt x="58624" y="74562"/>
                    <a:pt x="61531" y="70879"/>
                  </a:cubicBezTo>
                  <a:cubicBezTo>
                    <a:pt x="64439" y="67196"/>
                    <a:pt x="65901" y="60871"/>
                    <a:pt x="65901" y="51892"/>
                  </a:cubicBezTo>
                  <a:lnTo>
                    <a:pt x="65901" y="50635"/>
                  </a:lnTo>
                  <a:lnTo>
                    <a:pt x="79299" y="50635"/>
                  </a:lnTo>
                  <a:lnTo>
                    <a:pt x="79299" y="119545"/>
                  </a:lnTo>
                  <a:lnTo>
                    <a:pt x="65901" y="119545"/>
                  </a:lnTo>
                  <a:lnTo>
                    <a:pt x="65901" y="118402"/>
                  </a:lnTo>
                  <a:cubicBezTo>
                    <a:pt x="65901" y="109436"/>
                    <a:pt x="64427" y="103086"/>
                    <a:pt x="61481" y="99365"/>
                  </a:cubicBezTo>
                  <a:cubicBezTo>
                    <a:pt x="58522" y="95644"/>
                    <a:pt x="53531" y="93777"/>
                    <a:pt x="46482" y="93777"/>
                  </a:cubicBezTo>
                  <a:lnTo>
                    <a:pt x="43282" y="93777"/>
                  </a:lnTo>
                  <a:lnTo>
                    <a:pt x="43282" y="158242"/>
                  </a:lnTo>
                  <a:lnTo>
                    <a:pt x="51512" y="158242"/>
                  </a:lnTo>
                  <a:cubicBezTo>
                    <a:pt x="66916" y="158242"/>
                    <a:pt x="77305" y="154889"/>
                    <a:pt x="82677" y="148158"/>
                  </a:cubicBezTo>
                  <a:cubicBezTo>
                    <a:pt x="88049" y="141427"/>
                    <a:pt x="90932" y="128169"/>
                    <a:pt x="91351" y="108382"/>
                  </a:cubicBezTo>
                  <a:lnTo>
                    <a:pt x="105487" y="108382"/>
                  </a:lnTo>
                  <a:lnTo>
                    <a:pt x="105487" y="175629"/>
                  </a:lnTo>
                  <a:lnTo>
                    <a:pt x="0" y="175629"/>
                  </a:lnTo>
                  <a:lnTo>
                    <a:pt x="0" y="158242"/>
                  </a:lnTo>
                  <a:cubicBezTo>
                    <a:pt x="4687" y="158242"/>
                    <a:pt x="7989" y="157290"/>
                    <a:pt x="9906" y="155384"/>
                  </a:cubicBezTo>
                  <a:cubicBezTo>
                    <a:pt x="11836" y="153492"/>
                    <a:pt x="12802" y="150178"/>
                    <a:pt x="12802" y="145428"/>
                  </a:cubicBezTo>
                  <a:lnTo>
                    <a:pt x="12802" y="30073"/>
                  </a:lnTo>
                  <a:cubicBezTo>
                    <a:pt x="12802" y="25336"/>
                    <a:pt x="11836" y="22034"/>
                    <a:pt x="9906" y="20168"/>
                  </a:cubicBezTo>
                  <a:cubicBezTo>
                    <a:pt x="7989" y="18314"/>
                    <a:pt x="4687" y="17387"/>
                    <a:pt x="0" y="17387"/>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3" name="Shape 5027">
              <a:extLst>
                <a:ext uri="{FF2B5EF4-FFF2-40B4-BE49-F238E27FC236}">
                  <a16:creationId xmlns:a16="http://schemas.microsoft.com/office/drawing/2014/main" id="{01B6C385-69D5-49D0-A50E-F41EBA9B55E0}"/>
                </a:ext>
              </a:extLst>
            </p:cNvPr>
            <p:cNvSpPr/>
            <p:nvPr/>
          </p:nvSpPr>
          <p:spPr>
            <a:xfrm>
              <a:off x="1461215" y="193027"/>
              <a:ext cx="37465" cy="19762"/>
            </a:xfrm>
            <a:custGeom>
              <a:avLst/>
              <a:gdLst/>
              <a:ahLst/>
              <a:cxnLst/>
              <a:rect l="0" t="0" r="0" b="0"/>
              <a:pathLst>
                <a:path w="37465" h="19762">
                  <a:moveTo>
                    <a:pt x="0" y="0"/>
                  </a:moveTo>
                  <a:lnTo>
                    <a:pt x="37465" y="0"/>
                  </a:lnTo>
                  <a:lnTo>
                    <a:pt x="37465" y="19762"/>
                  </a:lnTo>
                  <a:lnTo>
                    <a:pt x="0" y="19762"/>
                  </a:lnTo>
                  <a:lnTo>
                    <a:pt x="0" y="0"/>
                  </a:lnTo>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4" name="Shape 89">
              <a:extLst>
                <a:ext uri="{FF2B5EF4-FFF2-40B4-BE49-F238E27FC236}">
                  <a16:creationId xmlns:a16="http://schemas.microsoft.com/office/drawing/2014/main" id="{B291699A-2992-48A9-87F6-267AA597B20F}"/>
                </a:ext>
              </a:extLst>
            </p:cNvPr>
            <p:cNvSpPr/>
            <p:nvPr/>
          </p:nvSpPr>
          <p:spPr>
            <a:xfrm>
              <a:off x="1403792" y="141834"/>
              <a:ext cx="57512" cy="124930"/>
            </a:xfrm>
            <a:custGeom>
              <a:avLst/>
              <a:gdLst/>
              <a:ahLst/>
              <a:cxnLst/>
              <a:rect l="0" t="0" r="0" b="0"/>
              <a:pathLst>
                <a:path w="57512" h="124930">
                  <a:moveTo>
                    <a:pt x="2077" y="0"/>
                  </a:moveTo>
                  <a:cubicBezTo>
                    <a:pt x="14840" y="0"/>
                    <a:pt x="24340" y="3136"/>
                    <a:pt x="30614" y="9385"/>
                  </a:cubicBezTo>
                  <a:cubicBezTo>
                    <a:pt x="36874" y="15646"/>
                    <a:pt x="40012" y="25095"/>
                    <a:pt x="40012" y="37757"/>
                  </a:cubicBezTo>
                  <a:lnTo>
                    <a:pt x="40012" y="104597"/>
                  </a:lnTo>
                  <a:cubicBezTo>
                    <a:pt x="40012" y="106972"/>
                    <a:pt x="40291" y="108521"/>
                    <a:pt x="40837" y="109258"/>
                  </a:cubicBezTo>
                  <a:cubicBezTo>
                    <a:pt x="41383" y="110007"/>
                    <a:pt x="42335" y="110375"/>
                    <a:pt x="43682" y="110375"/>
                  </a:cubicBezTo>
                  <a:cubicBezTo>
                    <a:pt x="45333" y="110375"/>
                    <a:pt x="46514" y="109397"/>
                    <a:pt x="47225" y="107442"/>
                  </a:cubicBezTo>
                  <a:cubicBezTo>
                    <a:pt x="47923" y="105473"/>
                    <a:pt x="48279" y="102057"/>
                    <a:pt x="48279" y="97168"/>
                  </a:cubicBezTo>
                  <a:cubicBezTo>
                    <a:pt x="48279" y="96418"/>
                    <a:pt x="48241" y="95262"/>
                    <a:pt x="48165" y="93663"/>
                  </a:cubicBezTo>
                  <a:cubicBezTo>
                    <a:pt x="48089" y="92075"/>
                    <a:pt x="48051" y="90792"/>
                    <a:pt x="48051" y="89839"/>
                  </a:cubicBezTo>
                  <a:lnTo>
                    <a:pt x="57512" y="89839"/>
                  </a:lnTo>
                  <a:lnTo>
                    <a:pt x="57512" y="97599"/>
                  </a:lnTo>
                  <a:cubicBezTo>
                    <a:pt x="57512" y="107162"/>
                    <a:pt x="55835" y="114096"/>
                    <a:pt x="52483" y="118427"/>
                  </a:cubicBezTo>
                  <a:cubicBezTo>
                    <a:pt x="49130" y="122758"/>
                    <a:pt x="43873" y="124930"/>
                    <a:pt x="36697" y="124930"/>
                  </a:cubicBezTo>
                  <a:cubicBezTo>
                    <a:pt x="30944" y="124930"/>
                    <a:pt x="26295" y="123647"/>
                    <a:pt x="22752" y="121094"/>
                  </a:cubicBezTo>
                  <a:cubicBezTo>
                    <a:pt x="19209" y="118542"/>
                    <a:pt x="16643" y="114630"/>
                    <a:pt x="15069" y="109372"/>
                  </a:cubicBezTo>
                  <a:cubicBezTo>
                    <a:pt x="11526" y="114782"/>
                    <a:pt x="7589" y="118719"/>
                    <a:pt x="3245" y="121208"/>
                  </a:cubicBezTo>
                  <a:lnTo>
                    <a:pt x="0" y="121988"/>
                  </a:lnTo>
                  <a:lnTo>
                    <a:pt x="0" y="104229"/>
                  </a:lnTo>
                  <a:lnTo>
                    <a:pt x="10293" y="98768"/>
                  </a:lnTo>
                  <a:cubicBezTo>
                    <a:pt x="12694" y="94742"/>
                    <a:pt x="13888" y="88354"/>
                    <a:pt x="13888" y="79616"/>
                  </a:cubicBezTo>
                  <a:lnTo>
                    <a:pt x="13888" y="59854"/>
                  </a:lnTo>
                  <a:cubicBezTo>
                    <a:pt x="11056" y="62738"/>
                    <a:pt x="6877" y="66332"/>
                    <a:pt x="1365" y="70624"/>
                  </a:cubicBezTo>
                  <a:lnTo>
                    <a:pt x="0" y="71989"/>
                  </a:lnTo>
                  <a:lnTo>
                    <a:pt x="0" y="53405"/>
                  </a:lnTo>
                  <a:lnTo>
                    <a:pt x="10814" y="45314"/>
                  </a:lnTo>
                  <a:cubicBezTo>
                    <a:pt x="13646" y="41681"/>
                    <a:pt x="15069" y="37426"/>
                    <a:pt x="15069" y="32537"/>
                  </a:cubicBezTo>
                  <a:cubicBezTo>
                    <a:pt x="15069" y="26543"/>
                    <a:pt x="13354" y="21793"/>
                    <a:pt x="9925" y="18262"/>
                  </a:cubicBezTo>
                  <a:lnTo>
                    <a:pt x="0" y="14528"/>
                  </a:lnTo>
                  <a:lnTo>
                    <a:pt x="0" y="659"/>
                  </a:lnTo>
                  <a:lnTo>
                    <a:pt x="2077"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5" name="Shape 90">
              <a:extLst>
                <a:ext uri="{FF2B5EF4-FFF2-40B4-BE49-F238E27FC236}">
                  <a16:creationId xmlns:a16="http://schemas.microsoft.com/office/drawing/2014/main" id="{5DACF49D-EA68-40A9-9684-DEE71B8C07CE}"/>
                </a:ext>
              </a:extLst>
            </p:cNvPr>
            <p:cNvSpPr/>
            <p:nvPr/>
          </p:nvSpPr>
          <p:spPr>
            <a:xfrm>
              <a:off x="1497283" y="87681"/>
              <a:ext cx="60477" cy="175629"/>
            </a:xfrm>
            <a:custGeom>
              <a:avLst/>
              <a:gdLst/>
              <a:ahLst/>
              <a:cxnLst/>
              <a:rect l="0" t="0" r="0" b="0"/>
              <a:pathLst>
                <a:path w="60477" h="175629">
                  <a:moveTo>
                    <a:pt x="0" y="0"/>
                  </a:moveTo>
                  <a:lnTo>
                    <a:pt x="54090" y="0"/>
                  </a:lnTo>
                  <a:lnTo>
                    <a:pt x="60477" y="758"/>
                  </a:lnTo>
                  <a:lnTo>
                    <a:pt x="60477" y="20041"/>
                  </a:lnTo>
                  <a:lnTo>
                    <a:pt x="51994" y="17387"/>
                  </a:lnTo>
                  <a:lnTo>
                    <a:pt x="43269" y="17387"/>
                  </a:lnTo>
                  <a:lnTo>
                    <a:pt x="43269" y="76391"/>
                  </a:lnTo>
                  <a:lnTo>
                    <a:pt x="51512" y="76391"/>
                  </a:lnTo>
                  <a:lnTo>
                    <a:pt x="60477" y="73317"/>
                  </a:lnTo>
                  <a:lnTo>
                    <a:pt x="60477" y="99508"/>
                  </a:lnTo>
                  <a:lnTo>
                    <a:pt x="48069" y="95047"/>
                  </a:lnTo>
                  <a:cubicBezTo>
                    <a:pt x="46837" y="95047"/>
                    <a:pt x="45898" y="95072"/>
                    <a:pt x="45238" y="95110"/>
                  </a:cubicBezTo>
                  <a:cubicBezTo>
                    <a:pt x="44577" y="95148"/>
                    <a:pt x="43929" y="95224"/>
                    <a:pt x="43269" y="95301"/>
                  </a:cubicBezTo>
                  <a:lnTo>
                    <a:pt x="43269" y="145428"/>
                  </a:lnTo>
                  <a:cubicBezTo>
                    <a:pt x="43269" y="150178"/>
                    <a:pt x="44209" y="153492"/>
                    <a:pt x="46101" y="155384"/>
                  </a:cubicBezTo>
                  <a:cubicBezTo>
                    <a:pt x="47993" y="157290"/>
                    <a:pt x="51308" y="158242"/>
                    <a:pt x="56058" y="158242"/>
                  </a:cubicBezTo>
                  <a:lnTo>
                    <a:pt x="57036" y="158242"/>
                  </a:lnTo>
                  <a:lnTo>
                    <a:pt x="57036" y="175629"/>
                  </a:lnTo>
                  <a:lnTo>
                    <a:pt x="0" y="175629"/>
                  </a:lnTo>
                  <a:lnTo>
                    <a:pt x="0" y="158242"/>
                  </a:lnTo>
                  <a:cubicBezTo>
                    <a:pt x="4673" y="158242"/>
                    <a:pt x="7975" y="157290"/>
                    <a:pt x="9906" y="155384"/>
                  </a:cubicBezTo>
                  <a:cubicBezTo>
                    <a:pt x="11824" y="153492"/>
                    <a:pt x="12789" y="150178"/>
                    <a:pt x="12789" y="145428"/>
                  </a:cubicBezTo>
                  <a:lnTo>
                    <a:pt x="12789" y="30073"/>
                  </a:lnTo>
                  <a:cubicBezTo>
                    <a:pt x="12789" y="25336"/>
                    <a:pt x="11824" y="22034"/>
                    <a:pt x="9906" y="20168"/>
                  </a:cubicBezTo>
                  <a:cubicBezTo>
                    <a:pt x="7975" y="18314"/>
                    <a:pt x="4673" y="17387"/>
                    <a:pt x="0" y="17387"/>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6" name="Shape 91">
              <a:extLst>
                <a:ext uri="{FF2B5EF4-FFF2-40B4-BE49-F238E27FC236}">
                  <a16:creationId xmlns:a16="http://schemas.microsoft.com/office/drawing/2014/main" id="{98E79CDA-289C-4065-9FEA-AB7EF83D1314}"/>
                </a:ext>
              </a:extLst>
            </p:cNvPr>
            <p:cNvSpPr/>
            <p:nvPr/>
          </p:nvSpPr>
          <p:spPr>
            <a:xfrm>
              <a:off x="1624385" y="141834"/>
              <a:ext cx="40018" cy="124930"/>
            </a:xfrm>
            <a:custGeom>
              <a:avLst/>
              <a:gdLst/>
              <a:ahLst/>
              <a:cxnLst/>
              <a:rect l="0" t="0" r="0" b="0"/>
              <a:pathLst>
                <a:path w="40018" h="124930">
                  <a:moveTo>
                    <a:pt x="39954" y="0"/>
                  </a:moveTo>
                  <a:lnTo>
                    <a:pt x="40018" y="12"/>
                  </a:lnTo>
                  <a:lnTo>
                    <a:pt x="40018" y="16122"/>
                  </a:lnTo>
                  <a:lnTo>
                    <a:pt x="30150" y="23545"/>
                  </a:lnTo>
                  <a:cubicBezTo>
                    <a:pt x="28334" y="28575"/>
                    <a:pt x="27432" y="41528"/>
                    <a:pt x="27432" y="62408"/>
                  </a:cubicBezTo>
                  <a:cubicBezTo>
                    <a:pt x="27432" y="83350"/>
                    <a:pt x="28334" y="96342"/>
                    <a:pt x="30150" y="101371"/>
                  </a:cubicBezTo>
                  <a:lnTo>
                    <a:pt x="40018" y="108807"/>
                  </a:lnTo>
                  <a:lnTo>
                    <a:pt x="40018" y="124918"/>
                  </a:lnTo>
                  <a:lnTo>
                    <a:pt x="39954" y="124930"/>
                  </a:lnTo>
                  <a:cubicBezTo>
                    <a:pt x="25298" y="124930"/>
                    <a:pt x="14974" y="120434"/>
                    <a:pt x="8992" y="111430"/>
                  </a:cubicBezTo>
                  <a:cubicBezTo>
                    <a:pt x="3010" y="102438"/>
                    <a:pt x="0" y="86106"/>
                    <a:pt x="0" y="62408"/>
                  </a:cubicBezTo>
                  <a:cubicBezTo>
                    <a:pt x="0" y="38862"/>
                    <a:pt x="3022" y="22580"/>
                    <a:pt x="9042" y="13550"/>
                  </a:cubicBezTo>
                  <a:cubicBezTo>
                    <a:pt x="15075" y="4521"/>
                    <a:pt x="25374" y="0"/>
                    <a:pt x="39954"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7" name="Shape 92">
              <a:extLst>
                <a:ext uri="{FF2B5EF4-FFF2-40B4-BE49-F238E27FC236}">
                  <a16:creationId xmlns:a16="http://schemas.microsoft.com/office/drawing/2014/main" id="{410AF57F-1543-493B-BE94-CC8DDE3137EB}"/>
                </a:ext>
              </a:extLst>
            </p:cNvPr>
            <p:cNvSpPr/>
            <p:nvPr/>
          </p:nvSpPr>
          <p:spPr>
            <a:xfrm>
              <a:off x="1557760" y="88439"/>
              <a:ext cx="63322" cy="179061"/>
            </a:xfrm>
            <a:custGeom>
              <a:avLst/>
              <a:gdLst/>
              <a:ahLst/>
              <a:cxnLst/>
              <a:rect l="0" t="0" r="0" b="0"/>
              <a:pathLst>
                <a:path w="63322" h="179061">
                  <a:moveTo>
                    <a:pt x="0" y="0"/>
                  </a:moveTo>
                  <a:lnTo>
                    <a:pt x="17123" y="2033"/>
                  </a:lnTo>
                  <a:cubicBezTo>
                    <a:pt x="23781" y="3894"/>
                    <a:pt x="29262" y="6684"/>
                    <a:pt x="33567" y="10406"/>
                  </a:cubicBezTo>
                  <a:cubicBezTo>
                    <a:pt x="42165" y="17848"/>
                    <a:pt x="46482" y="29366"/>
                    <a:pt x="46482" y="44924"/>
                  </a:cubicBezTo>
                  <a:cubicBezTo>
                    <a:pt x="46482" y="57357"/>
                    <a:pt x="43689" y="67415"/>
                    <a:pt x="38113" y="75061"/>
                  </a:cubicBezTo>
                  <a:cubicBezTo>
                    <a:pt x="32538" y="82719"/>
                    <a:pt x="24588" y="87393"/>
                    <a:pt x="14263" y="89082"/>
                  </a:cubicBezTo>
                  <a:cubicBezTo>
                    <a:pt x="22785" y="90949"/>
                    <a:pt x="28893" y="94797"/>
                    <a:pt x="32576" y="100639"/>
                  </a:cubicBezTo>
                  <a:cubicBezTo>
                    <a:pt x="36271" y="106481"/>
                    <a:pt x="38646" y="116882"/>
                    <a:pt x="39701" y="131856"/>
                  </a:cubicBezTo>
                  <a:cubicBezTo>
                    <a:pt x="39802" y="133379"/>
                    <a:pt x="39917" y="135703"/>
                    <a:pt x="40081" y="138828"/>
                  </a:cubicBezTo>
                  <a:cubicBezTo>
                    <a:pt x="40908" y="152290"/>
                    <a:pt x="43193" y="159021"/>
                    <a:pt x="46965" y="159021"/>
                  </a:cubicBezTo>
                  <a:cubicBezTo>
                    <a:pt x="48845" y="159021"/>
                    <a:pt x="50369" y="158055"/>
                    <a:pt x="51512" y="156163"/>
                  </a:cubicBezTo>
                  <a:cubicBezTo>
                    <a:pt x="52655" y="154258"/>
                    <a:pt x="53239" y="151743"/>
                    <a:pt x="53239" y="148606"/>
                  </a:cubicBezTo>
                  <a:lnTo>
                    <a:pt x="53239" y="136427"/>
                  </a:lnTo>
                  <a:lnTo>
                    <a:pt x="63322" y="136427"/>
                  </a:lnTo>
                  <a:lnTo>
                    <a:pt x="63322" y="143908"/>
                  </a:lnTo>
                  <a:cubicBezTo>
                    <a:pt x="63322" y="156341"/>
                    <a:pt x="61303" y="165320"/>
                    <a:pt x="57290" y="170819"/>
                  </a:cubicBezTo>
                  <a:cubicBezTo>
                    <a:pt x="53277" y="176318"/>
                    <a:pt x="46800" y="179061"/>
                    <a:pt x="37872" y="179061"/>
                  </a:cubicBezTo>
                  <a:cubicBezTo>
                    <a:pt x="32462" y="179061"/>
                    <a:pt x="28017" y="178134"/>
                    <a:pt x="24536" y="176268"/>
                  </a:cubicBezTo>
                  <a:cubicBezTo>
                    <a:pt x="21044" y="174413"/>
                    <a:pt x="18200" y="171441"/>
                    <a:pt x="15990" y="167390"/>
                  </a:cubicBezTo>
                  <a:cubicBezTo>
                    <a:pt x="12624" y="161129"/>
                    <a:pt x="10783" y="149699"/>
                    <a:pt x="10453" y="133125"/>
                  </a:cubicBezTo>
                  <a:cubicBezTo>
                    <a:pt x="10376" y="128388"/>
                    <a:pt x="10300" y="124794"/>
                    <a:pt x="10199" y="122331"/>
                  </a:cubicBezTo>
                  <a:cubicBezTo>
                    <a:pt x="9792" y="111764"/>
                    <a:pt x="7913" y="104449"/>
                    <a:pt x="4547" y="100385"/>
                  </a:cubicBezTo>
                  <a:lnTo>
                    <a:pt x="0" y="98750"/>
                  </a:lnTo>
                  <a:lnTo>
                    <a:pt x="0" y="72559"/>
                  </a:lnTo>
                  <a:lnTo>
                    <a:pt x="11189" y="68724"/>
                  </a:lnTo>
                  <a:cubicBezTo>
                    <a:pt x="15215" y="64114"/>
                    <a:pt x="17209" y="56430"/>
                    <a:pt x="17209" y="45686"/>
                  </a:cubicBezTo>
                  <a:cubicBezTo>
                    <a:pt x="17209" y="34777"/>
                    <a:pt x="15405" y="27194"/>
                    <a:pt x="11812" y="22978"/>
                  </a:cubicBezTo>
                  <a:lnTo>
                    <a:pt x="0" y="19283"/>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8" name="Shape 93">
              <a:extLst>
                <a:ext uri="{FF2B5EF4-FFF2-40B4-BE49-F238E27FC236}">
                  <a16:creationId xmlns:a16="http://schemas.microsoft.com/office/drawing/2014/main" id="{CD047408-0B81-4428-B563-C49A806B7B89}"/>
                </a:ext>
              </a:extLst>
            </p:cNvPr>
            <p:cNvSpPr/>
            <p:nvPr/>
          </p:nvSpPr>
          <p:spPr>
            <a:xfrm>
              <a:off x="1858395" y="195222"/>
              <a:ext cx="39897" cy="71541"/>
            </a:xfrm>
            <a:custGeom>
              <a:avLst/>
              <a:gdLst/>
              <a:ahLst/>
              <a:cxnLst/>
              <a:rect l="0" t="0" r="0" b="0"/>
              <a:pathLst>
                <a:path w="39897" h="71541">
                  <a:moveTo>
                    <a:pt x="39897" y="0"/>
                  </a:moveTo>
                  <a:lnTo>
                    <a:pt x="39897" y="18590"/>
                  </a:lnTo>
                  <a:lnTo>
                    <a:pt x="29819" y="28671"/>
                  </a:lnTo>
                  <a:cubicBezTo>
                    <a:pt x="27280" y="32299"/>
                    <a:pt x="26009" y="35740"/>
                    <a:pt x="26009" y="38991"/>
                  </a:cubicBezTo>
                  <a:cubicBezTo>
                    <a:pt x="26009" y="42483"/>
                    <a:pt x="27241" y="45417"/>
                    <a:pt x="29718" y="47830"/>
                  </a:cubicBezTo>
                  <a:cubicBezTo>
                    <a:pt x="32207" y="50243"/>
                    <a:pt x="35230" y="51437"/>
                    <a:pt x="38760" y="51437"/>
                  </a:cubicBezTo>
                  <a:lnTo>
                    <a:pt x="39897" y="50834"/>
                  </a:lnTo>
                  <a:lnTo>
                    <a:pt x="39897" y="68600"/>
                  </a:lnTo>
                  <a:lnTo>
                    <a:pt x="27660" y="71541"/>
                  </a:lnTo>
                  <a:cubicBezTo>
                    <a:pt x="19138" y="71541"/>
                    <a:pt x="12408" y="68849"/>
                    <a:pt x="7442" y="63477"/>
                  </a:cubicBezTo>
                  <a:cubicBezTo>
                    <a:pt x="2477" y="58117"/>
                    <a:pt x="0" y="50777"/>
                    <a:pt x="0" y="41442"/>
                  </a:cubicBezTo>
                  <a:cubicBezTo>
                    <a:pt x="0" y="36337"/>
                    <a:pt x="787" y="31803"/>
                    <a:pt x="2362" y="27841"/>
                  </a:cubicBezTo>
                  <a:cubicBezTo>
                    <a:pt x="3937" y="23878"/>
                    <a:pt x="6299" y="20525"/>
                    <a:pt x="9448" y="17795"/>
                  </a:cubicBezTo>
                  <a:cubicBezTo>
                    <a:pt x="13792" y="14087"/>
                    <a:pt x="20371" y="10200"/>
                    <a:pt x="29197" y="6124"/>
                  </a:cubicBezTo>
                  <a:cubicBezTo>
                    <a:pt x="32347" y="4650"/>
                    <a:pt x="34671" y="3546"/>
                    <a:pt x="36157" y="2796"/>
                  </a:cubicBezTo>
                  <a:lnTo>
                    <a:pt x="39897"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9" name="Shape 94">
              <a:extLst>
                <a:ext uri="{FF2B5EF4-FFF2-40B4-BE49-F238E27FC236}">
                  <a16:creationId xmlns:a16="http://schemas.microsoft.com/office/drawing/2014/main" id="{959616DD-93F4-4C5F-9BDC-9947BF884FAB}"/>
                </a:ext>
              </a:extLst>
            </p:cNvPr>
            <p:cNvSpPr/>
            <p:nvPr/>
          </p:nvSpPr>
          <p:spPr>
            <a:xfrm>
              <a:off x="1861583" y="142489"/>
              <a:ext cx="36709" cy="47871"/>
            </a:xfrm>
            <a:custGeom>
              <a:avLst/>
              <a:gdLst/>
              <a:ahLst/>
              <a:cxnLst/>
              <a:rect l="0" t="0" r="0" b="0"/>
              <a:pathLst>
                <a:path w="36709" h="47871">
                  <a:moveTo>
                    <a:pt x="36709" y="0"/>
                  </a:moveTo>
                  <a:lnTo>
                    <a:pt x="36709" y="13873"/>
                  </a:lnTo>
                  <a:lnTo>
                    <a:pt x="32627" y="12336"/>
                  </a:lnTo>
                  <a:cubicBezTo>
                    <a:pt x="28372" y="12336"/>
                    <a:pt x="24664" y="13302"/>
                    <a:pt x="21514" y="15220"/>
                  </a:cubicBezTo>
                  <a:cubicBezTo>
                    <a:pt x="18364" y="17150"/>
                    <a:pt x="16116" y="19817"/>
                    <a:pt x="14783" y="23220"/>
                  </a:cubicBezTo>
                  <a:cubicBezTo>
                    <a:pt x="15405" y="23068"/>
                    <a:pt x="16053" y="22967"/>
                    <a:pt x="16726" y="22890"/>
                  </a:cubicBezTo>
                  <a:cubicBezTo>
                    <a:pt x="17387" y="22814"/>
                    <a:pt x="18364" y="22776"/>
                    <a:pt x="19621" y="22776"/>
                  </a:cubicBezTo>
                  <a:cubicBezTo>
                    <a:pt x="23406" y="22776"/>
                    <a:pt x="26289" y="23856"/>
                    <a:pt x="28245" y="25989"/>
                  </a:cubicBezTo>
                  <a:cubicBezTo>
                    <a:pt x="30226" y="28135"/>
                    <a:pt x="31217" y="31247"/>
                    <a:pt x="31217" y="35323"/>
                  </a:cubicBezTo>
                  <a:cubicBezTo>
                    <a:pt x="31217" y="39095"/>
                    <a:pt x="29908" y="42131"/>
                    <a:pt x="27305" y="44430"/>
                  </a:cubicBezTo>
                  <a:cubicBezTo>
                    <a:pt x="24702" y="46728"/>
                    <a:pt x="21234" y="47871"/>
                    <a:pt x="16904" y="47871"/>
                  </a:cubicBezTo>
                  <a:cubicBezTo>
                    <a:pt x="11697" y="47871"/>
                    <a:pt x="7582" y="46360"/>
                    <a:pt x="4547" y="43312"/>
                  </a:cubicBezTo>
                  <a:cubicBezTo>
                    <a:pt x="1524" y="40277"/>
                    <a:pt x="0" y="36099"/>
                    <a:pt x="0" y="30777"/>
                  </a:cubicBezTo>
                  <a:cubicBezTo>
                    <a:pt x="0" y="21672"/>
                    <a:pt x="3607" y="14153"/>
                    <a:pt x="10820" y="8222"/>
                  </a:cubicBezTo>
                  <a:lnTo>
                    <a:pt x="36709"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90" name="Shape 95">
              <a:extLst>
                <a:ext uri="{FF2B5EF4-FFF2-40B4-BE49-F238E27FC236}">
                  <a16:creationId xmlns:a16="http://schemas.microsoft.com/office/drawing/2014/main" id="{CBF8E504-97CB-4141-A822-BCA19F38FE26}"/>
                </a:ext>
              </a:extLst>
            </p:cNvPr>
            <p:cNvSpPr/>
            <p:nvPr/>
          </p:nvSpPr>
          <p:spPr>
            <a:xfrm>
              <a:off x="1664402" y="141846"/>
              <a:ext cx="40132" cy="124906"/>
            </a:xfrm>
            <a:custGeom>
              <a:avLst/>
              <a:gdLst/>
              <a:ahLst/>
              <a:cxnLst/>
              <a:rect l="0" t="0" r="0" b="0"/>
              <a:pathLst>
                <a:path w="40132" h="124906">
                  <a:moveTo>
                    <a:pt x="0" y="0"/>
                  </a:moveTo>
                  <a:lnTo>
                    <a:pt x="18776" y="3377"/>
                  </a:lnTo>
                  <a:cubicBezTo>
                    <a:pt x="23968" y="5636"/>
                    <a:pt x="28073" y="9024"/>
                    <a:pt x="31090" y="13539"/>
                  </a:cubicBezTo>
                  <a:cubicBezTo>
                    <a:pt x="37123" y="22568"/>
                    <a:pt x="40132" y="38850"/>
                    <a:pt x="40132" y="62396"/>
                  </a:cubicBezTo>
                  <a:cubicBezTo>
                    <a:pt x="40132" y="85941"/>
                    <a:pt x="37123" y="102236"/>
                    <a:pt x="31141" y="111303"/>
                  </a:cubicBezTo>
                  <a:cubicBezTo>
                    <a:pt x="28143" y="115844"/>
                    <a:pt x="24047" y="119247"/>
                    <a:pt x="18848" y="121516"/>
                  </a:cubicBezTo>
                  <a:lnTo>
                    <a:pt x="0" y="124906"/>
                  </a:lnTo>
                  <a:lnTo>
                    <a:pt x="0" y="108795"/>
                  </a:lnTo>
                  <a:lnTo>
                    <a:pt x="178" y="108929"/>
                  </a:lnTo>
                  <a:cubicBezTo>
                    <a:pt x="4979" y="108929"/>
                    <a:pt x="8255" y="106401"/>
                    <a:pt x="9982" y="101360"/>
                  </a:cubicBezTo>
                  <a:cubicBezTo>
                    <a:pt x="11723" y="96331"/>
                    <a:pt x="12586" y="83338"/>
                    <a:pt x="12586" y="62396"/>
                  </a:cubicBezTo>
                  <a:cubicBezTo>
                    <a:pt x="12586" y="41517"/>
                    <a:pt x="11697" y="28563"/>
                    <a:pt x="9931" y="23533"/>
                  </a:cubicBezTo>
                  <a:cubicBezTo>
                    <a:pt x="8154" y="18504"/>
                    <a:pt x="4902" y="15977"/>
                    <a:pt x="178" y="15977"/>
                  </a:cubicBezTo>
                  <a:lnTo>
                    <a:pt x="0" y="16111"/>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91" name="Shape 96">
              <a:extLst>
                <a:ext uri="{FF2B5EF4-FFF2-40B4-BE49-F238E27FC236}">
                  <a16:creationId xmlns:a16="http://schemas.microsoft.com/office/drawing/2014/main" id="{15F98442-F7D3-4A82-AB35-0ADFBA89A67B}"/>
                </a:ext>
              </a:extLst>
            </p:cNvPr>
            <p:cNvSpPr/>
            <p:nvPr/>
          </p:nvSpPr>
          <p:spPr>
            <a:xfrm>
              <a:off x="1703214" y="141834"/>
              <a:ext cx="152476" cy="121476"/>
            </a:xfrm>
            <a:custGeom>
              <a:avLst/>
              <a:gdLst/>
              <a:ahLst/>
              <a:cxnLst/>
              <a:rect l="0" t="0" r="0" b="0"/>
              <a:pathLst>
                <a:path w="152476" h="121476">
                  <a:moveTo>
                    <a:pt x="64414" y="0"/>
                  </a:moveTo>
                  <a:cubicBezTo>
                    <a:pt x="70332" y="0"/>
                    <a:pt x="75399" y="1689"/>
                    <a:pt x="79604" y="5054"/>
                  </a:cubicBezTo>
                  <a:cubicBezTo>
                    <a:pt x="83820" y="8420"/>
                    <a:pt x="86690" y="13030"/>
                    <a:pt x="88176" y="18872"/>
                  </a:cubicBezTo>
                  <a:cubicBezTo>
                    <a:pt x="91884" y="12585"/>
                    <a:pt x="96100" y="7874"/>
                    <a:pt x="100825" y="4724"/>
                  </a:cubicBezTo>
                  <a:cubicBezTo>
                    <a:pt x="105562" y="1574"/>
                    <a:pt x="110756" y="0"/>
                    <a:pt x="116421" y="0"/>
                  </a:cubicBezTo>
                  <a:cubicBezTo>
                    <a:pt x="125171" y="0"/>
                    <a:pt x="131483" y="2806"/>
                    <a:pt x="135344" y="8445"/>
                  </a:cubicBezTo>
                  <a:cubicBezTo>
                    <a:pt x="139205" y="14071"/>
                    <a:pt x="141135" y="23254"/>
                    <a:pt x="141135" y="35978"/>
                  </a:cubicBezTo>
                  <a:lnTo>
                    <a:pt x="141135" y="97828"/>
                  </a:lnTo>
                  <a:cubicBezTo>
                    <a:pt x="141135" y="102197"/>
                    <a:pt x="141846" y="104953"/>
                    <a:pt x="143256" y="106095"/>
                  </a:cubicBezTo>
                  <a:cubicBezTo>
                    <a:pt x="144678" y="107251"/>
                    <a:pt x="147751" y="107823"/>
                    <a:pt x="152476" y="107823"/>
                  </a:cubicBezTo>
                  <a:lnTo>
                    <a:pt x="152476" y="121476"/>
                  </a:lnTo>
                  <a:lnTo>
                    <a:pt x="106032" y="121476"/>
                  </a:lnTo>
                  <a:lnTo>
                    <a:pt x="106146" y="107823"/>
                  </a:lnTo>
                  <a:cubicBezTo>
                    <a:pt x="110007" y="107670"/>
                    <a:pt x="112522" y="107023"/>
                    <a:pt x="113716" y="105880"/>
                  </a:cubicBezTo>
                  <a:cubicBezTo>
                    <a:pt x="114897" y="104736"/>
                    <a:pt x="115481" y="102057"/>
                    <a:pt x="115481" y="97828"/>
                  </a:cubicBezTo>
                  <a:lnTo>
                    <a:pt x="115481" y="32753"/>
                  </a:lnTo>
                  <a:cubicBezTo>
                    <a:pt x="115481" y="28473"/>
                    <a:pt x="114617" y="25247"/>
                    <a:pt x="112890" y="23101"/>
                  </a:cubicBezTo>
                  <a:cubicBezTo>
                    <a:pt x="111150" y="20955"/>
                    <a:pt x="108547" y="19876"/>
                    <a:pt x="105080" y="19876"/>
                  </a:cubicBezTo>
                  <a:cubicBezTo>
                    <a:pt x="99720" y="19876"/>
                    <a:pt x="95732" y="22136"/>
                    <a:pt x="93090" y="26644"/>
                  </a:cubicBezTo>
                  <a:cubicBezTo>
                    <a:pt x="90436" y="31166"/>
                    <a:pt x="89129" y="37909"/>
                    <a:pt x="89129" y="46863"/>
                  </a:cubicBezTo>
                  <a:lnTo>
                    <a:pt x="89129" y="97828"/>
                  </a:lnTo>
                  <a:cubicBezTo>
                    <a:pt x="89129" y="102120"/>
                    <a:pt x="89750" y="104838"/>
                    <a:pt x="91008" y="105981"/>
                  </a:cubicBezTo>
                  <a:cubicBezTo>
                    <a:pt x="92278" y="107137"/>
                    <a:pt x="94843" y="107746"/>
                    <a:pt x="98704" y="107823"/>
                  </a:cubicBezTo>
                  <a:lnTo>
                    <a:pt x="98818" y="121476"/>
                  </a:lnTo>
                  <a:lnTo>
                    <a:pt x="53784" y="121476"/>
                  </a:lnTo>
                  <a:lnTo>
                    <a:pt x="53784" y="107823"/>
                  </a:lnTo>
                  <a:cubicBezTo>
                    <a:pt x="57645" y="107746"/>
                    <a:pt x="60223" y="107099"/>
                    <a:pt x="61531" y="105880"/>
                  </a:cubicBezTo>
                  <a:cubicBezTo>
                    <a:pt x="62826" y="104660"/>
                    <a:pt x="63474" y="101981"/>
                    <a:pt x="63474" y="97828"/>
                  </a:cubicBezTo>
                  <a:lnTo>
                    <a:pt x="63474" y="32753"/>
                  </a:lnTo>
                  <a:cubicBezTo>
                    <a:pt x="63474" y="28473"/>
                    <a:pt x="62611" y="25247"/>
                    <a:pt x="60871" y="23101"/>
                  </a:cubicBezTo>
                  <a:cubicBezTo>
                    <a:pt x="59131" y="20955"/>
                    <a:pt x="56540" y="19876"/>
                    <a:pt x="53073" y="19876"/>
                  </a:cubicBezTo>
                  <a:cubicBezTo>
                    <a:pt x="47713" y="19876"/>
                    <a:pt x="43688" y="22136"/>
                    <a:pt x="41021" y="26644"/>
                  </a:cubicBezTo>
                  <a:cubicBezTo>
                    <a:pt x="38341" y="31166"/>
                    <a:pt x="36995" y="37909"/>
                    <a:pt x="36995" y="46863"/>
                  </a:cubicBezTo>
                  <a:lnTo>
                    <a:pt x="36995" y="97828"/>
                  </a:lnTo>
                  <a:cubicBezTo>
                    <a:pt x="36995" y="102197"/>
                    <a:pt x="37629" y="104940"/>
                    <a:pt x="38887" y="106045"/>
                  </a:cubicBezTo>
                  <a:cubicBezTo>
                    <a:pt x="40157" y="107162"/>
                    <a:pt x="42672" y="107746"/>
                    <a:pt x="46456" y="107823"/>
                  </a:cubicBezTo>
                  <a:lnTo>
                    <a:pt x="46456" y="121476"/>
                  </a:lnTo>
                  <a:lnTo>
                    <a:pt x="0" y="121476"/>
                  </a:lnTo>
                  <a:lnTo>
                    <a:pt x="0" y="107823"/>
                  </a:lnTo>
                  <a:cubicBezTo>
                    <a:pt x="4648" y="107823"/>
                    <a:pt x="7670" y="107251"/>
                    <a:pt x="9042" y="106095"/>
                  </a:cubicBezTo>
                  <a:cubicBezTo>
                    <a:pt x="10413" y="104953"/>
                    <a:pt x="11113" y="102197"/>
                    <a:pt x="11113" y="97828"/>
                  </a:cubicBezTo>
                  <a:lnTo>
                    <a:pt x="11113" y="27101"/>
                  </a:lnTo>
                  <a:cubicBezTo>
                    <a:pt x="11113" y="22796"/>
                    <a:pt x="10439" y="20103"/>
                    <a:pt x="9106" y="18986"/>
                  </a:cubicBezTo>
                  <a:cubicBezTo>
                    <a:pt x="7759" y="17881"/>
                    <a:pt x="4724" y="17322"/>
                    <a:pt x="0" y="17322"/>
                  </a:cubicBezTo>
                  <a:lnTo>
                    <a:pt x="0" y="3442"/>
                  </a:lnTo>
                  <a:lnTo>
                    <a:pt x="36525" y="3442"/>
                  </a:lnTo>
                  <a:lnTo>
                    <a:pt x="36525" y="17767"/>
                  </a:lnTo>
                  <a:cubicBezTo>
                    <a:pt x="40462" y="11773"/>
                    <a:pt x="44717" y="7302"/>
                    <a:pt x="49288" y="4381"/>
                  </a:cubicBezTo>
                  <a:cubicBezTo>
                    <a:pt x="53860" y="1460"/>
                    <a:pt x="58903" y="0"/>
                    <a:pt x="64414"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92" name="Shape 97">
              <a:extLst>
                <a:ext uri="{FF2B5EF4-FFF2-40B4-BE49-F238E27FC236}">
                  <a16:creationId xmlns:a16="http://schemas.microsoft.com/office/drawing/2014/main" id="{1C4B6101-DF32-4BF9-9AE3-D7F9BBB61909}"/>
                </a:ext>
              </a:extLst>
            </p:cNvPr>
            <p:cNvSpPr/>
            <p:nvPr/>
          </p:nvSpPr>
          <p:spPr>
            <a:xfrm>
              <a:off x="1958064" y="141834"/>
              <a:ext cx="50185" cy="164896"/>
            </a:xfrm>
            <a:custGeom>
              <a:avLst/>
              <a:gdLst/>
              <a:ahLst/>
              <a:cxnLst/>
              <a:rect l="0" t="0" r="0" b="0"/>
              <a:pathLst>
                <a:path w="50185" h="164896">
                  <a:moveTo>
                    <a:pt x="41618" y="0"/>
                  </a:moveTo>
                  <a:cubicBezTo>
                    <a:pt x="43980" y="0"/>
                    <a:pt x="46279" y="165"/>
                    <a:pt x="48527" y="495"/>
                  </a:cubicBezTo>
                  <a:lnTo>
                    <a:pt x="50185" y="882"/>
                  </a:lnTo>
                  <a:lnTo>
                    <a:pt x="50185" y="18246"/>
                  </a:lnTo>
                  <a:lnTo>
                    <a:pt x="43752" y="13881"/>
                  </a:lnTo>
                  <a:cubicBezTo>
                    <a:pt x="39167" y="13881"/>
                    <a:pt x="35941" y="16053"/>
                    <a:pt x="34049" y="20370"/>
                  </a:cubicBezTo>
                  <a:cubicBezTo>
                    <a:pt x="32157" y="24714"/>
                    <a:pt x="31217" y="32499"/>
                    <a:pt x="31217" y="43751"/>
                  </a:cubicBezTo>
                  <a:cubicBezTo>
                    <a:pt x="31217" y="54927"/>
                    <a:pt x="32157" y="62649"/>
                    <a:pt x="34049" y="66903"/>
                  </a:cubicBezTo>
                  <a:cubicBezTo>
                    <a:pt x="35941" y="71158"/>
                    <a:pt x="39167" y="73292"/>
                    <a:pt x="43752" y="73292"/>
                  </a:cubicBezTo>
                  <a:lnTo>
                    <a:pt x="50185" y="68960"/>
                  </a:lnTo>
                  <a:lnTo>
                    <a:pt x="50185" y="86103"/>
                  </a:lnTo>
                  <a:lnTo>
                    <a:pt x="44209" y="87172"/>
                  </a:lnTo>
                  <a:cubicBezTo>
                    <a:pt x="41694" y="87172"/>
                    <a:pt x="39027" y="86881"/>
                    <a:pt x="36233" y="86283"/>
                  </a:cubicBezTo>
                  <a:cubicBezTo>
                    <a:pt x="33439" y="85686"/>
                    <a:pt x="30544" y="84836"/>
                    <a:pt x="27546" y="83731"/>
                  </a:cubicBezTo>
                  <a:cubicBezTo>
                    <a:pt x="25260" y="85648"/>
                    <a:pt x="23609" y="87313"/>
                    <a:pt x="22593" y="88722"/>
                  </a:cubicBezTo>
                  <a:cubicBezTo>
                    <a:pt x="21565" y="90132"/>
                    <a:pt x="21044" y="91427"/>
                    <a:pt x="21044" y="92608"/>
                  </a:cubicBezTo>
                  <a:cubicBezTo>
                    <a:pt x="21044" y="95135"/>
                    <a:pt x="22733" y="96977"/>
                    <a:pt x="26124" y="98171"/>
                  </a:cubicBezTo>
                  <a:cubicBezTo>
                    <a:pt x="29515" y="99339"/>
                    <a:pt x="37199" y="100381"/>
                    <a:pt x="49175" y="101270"/>
                  </a:cubicBezTo>
                  <a:lnTo>
                    <a:pt x="50185" y="101336"/>
                  </a:lnTo>
                  <a:lnTo>
                    <a:pt x="50185" y="130194"/>
                  </a:lnTo>
                  <a:lnTo>
                    <a:pt x="25883" y="128244"/>
                  </a:lnTo>
                  <a:cubicBezTo>
                    <a:pt x="23762" y="129438"/>
                    <a:pt x="22175" y="130848"/>
                    <a:pt x="21107" y="132473"/>
                  </a:cubicBezTo>
                  <a:cubicBezTo>
                    <a:pt x="20041" y="134099"/>
                    <a:pt x="19507" y="135991"/>
                    <a:pt x="19507" y="138137"/>
                  </a:cubicBezTo>
                  <a:cubicBezTo>
                    <a:pt x="19507" y="142722"/>
                    <a:pt x="22187" y="146265"/>
                    <a:pt x="27546" y="148742"/>
                  </a:cubicBezTo>
                  <a:lnTo>
                    <a:pt x="50185" y="152396"/>
                  </a:lnTo>
                  <a:lnTo>
                    <a:pt x="50185" y="164393"/>
                  </a:lnTo>
                  <a:lnTo>
                    <a:pt x="45276" y="164896"/>
                  </a:lnTo>
                  <a:cubicBezTo>
                    <a:pt x="31407" y="164896"/>
                    <a:pt x="20396" y="162877"/>
                    <a:pt x="12243" y="158838"/>
                  </a:cubicBezTo>
                  <a:cubicBezTo>
                    <a:pt x="4090" y="154813"/>
                    <a:pt x="0" y="149504"/>
                    <a:pt x="0" y="142913"/>
                  </a:cubicBezTo>
                  <a:cubicBezTo>
                    <a:pt x="0" y="139281"/>
                    <a:pt x="1486" y="136030"/>
                    <a:pt x="4445" y="133134"/>
                  </a:cubicBezTo>
                  <a:cubicBezTo>
                    <a:pt x="7392" y="130251"/>
                    <a:pt x="11951" y="127660"/>
                    <a:pt x="18098" y="125361"/>
                  </a:cubicBezTo>
                  <a:cubicBezTo>
                    <a:pt x="12662" y="122847"/>
                    <a:pt x="8636" y="119811"/>
                    <a:pt x="6033" y="116256"/>
                  </a:cubicBezTo>
                  <a:cubicBezTo>
                    <a:pt x="3429" y="112713"/>
                    <a:pt x="2134" y="108445"/>
                    <a:pt x="2134" y="103492"/>
                  </a:cubicBezTo>
                  <a:cubicBezTo>
                    <a:pt x="2134" y="98310"/>
                    <a:pt x="3556" y="93649"/>
                    <a:pt x="6388" y="89497"/>
                  </a:cubicBezTo>
                  <a:cubicBezTo>
                    <a:pt x="9233" y="85356"/>
                    <a:pt x="13450" y="81762"/>
                    <a:pt x="19038" y="78727"/>
                  </a:cubicBezTo>
                  <a:cubicBezTo>
                    <a:pt x="14377" y="75184"/>
                    <a:pt x="10985" y="70738"/>
                    <a:pt x="8814" y="65405"/>
                  </a:cubicBezTo>
                  <a:cubicBezTo>
                    <a:pt x="6642" y="60071"/>
                    <a:pt x="5562" y="53594"/>
                    <a:pt x="5562" y="45974"/>
                  </a:cubicBezTo>
                  <a:cubicBezTo>
                    <a:pt x="5562" y="31978"/>
                    <a:pt x="8852" y="20827"/>
                    <a:pt x="15431" y="12496"/>
                  </a:cubicBezTo>
                  <a:cubicBezTo>
                    <a:pt x="22010" y="4166"/>
                    <a:pt x="30747" y="0"/>
                    <a:pt x="41618"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93" name="Shape 98">
              <a:extLst>
                <a:ext uri="{FF2B5EF4-FFF2-40B4-BE49-F238E27FC236}">
                  <a16:creationId xmlns:a16="http://schemas.microsoft.com/office/drawing/2014/main" id="{04202250-500C-4EC9-BE6F-AC5512FCF2A3}"/>
                </a:ext>
              </a:extLst>
            </p:cNvPr>
            <p:cNvSpPr/>
            <p:nvPr/>
          </p:nvSpPr>
          <p:spPr>
            <a:xfrm>
              <a:off x="1898292" y="141834"/>
              <a:ext cx="57500" cy="124930"/>
            </a:xfrm>
            <a:custGeom>
              <a:avLst/>
              <a:gdLst/>
              <a:ahLst/>
              <a:cxnLst/>
              <a:rect l="0" t="0" r="0" b="0"/>
              <a:pathLst>
                <a:path w="57500" h="124930">
                  <a:moveTo>
                    <a:pt x="2063" y="0"/>
                  </a:moveTo>
                  <a:cubicBezTo>
                    <a:pt x="14827" y="0"/>
                    <a:pt x="24340" y="3136"/>
                    <a:pt x="30600" y="9385"/>
                  </a:cubicBezTo>
                  <a:cubicBezTo>
                    <a:pt x="36862" y="15646"/>
                    <a:pt x="40012" y="25095"/>
                    <a:pt x="40012" y="37757"/>
                  </a:cubicBezTo>
                  <a:lnTo>
                    <a:pt x="40012" y="104597"/>
                  </a:lnTo>
                  <a:cubicBezTo>
                    <a:pt x="40012" y="106972"/>
                    <a:pt x="40278" y="108521"/>
                    <a:pt x="40837" y="109258"/>
                  </a:cubicBezTo>
                  <a:cubicBezTo>
                    <a:pt x="41383" y="110007"/>
                    <a:pt x="42335" y="110375"/>
                    <a:pt x="43669" y="110375"/>
                  </a:cubicBezTo>
                  <a:cubicBezTo>
                    <a:pt x="45320" y="110375"/>
                    <a:pt x="46501" y="109397"/>
                    <a:pt x="47213" y="107442"/>
                  </a:cubicBezTo>
                  <a:cubicBezTo>
                    <a:pt x="47923" y="105473"/>
                    <a:pt x="48279" y="102057"/>
                    <a:pt x="48279" y="97168"/>
                  </a:cubicBezTo>
                  <a:cubicBezTo>
                    <a:pt x="48279" y="96418"/>
                    <a:pt x="48228" y="95262"/>
                    <a:pt x="48165" y="93663"/>
                  </a:cubicBezTo>
                  <a:cubicBezTo>
                    <a:pt x="48089" y="92075"/>
                    <a:pt x="48038" y="90792"/>
                    <a:pt x="48038" y="89839"/>
                  </a:cubicBezTo>
                  <a:lnTo>
                    <a:pt x="57500" y="89839"/>
                  </a:lnTo>
                  <a:lnTo>
                    <a:pt x="57500" y="97599"/>
                  </a:lnTo>
                  <a:cubicBezTo>
                    <a:pt x="57500" y="107162"/>
                    <a:pt x="55823" y="114096"/>
                    <a:pt x="52470" y="118427"/>
                  </a:cubicBezTo>
                  <a:cubicBezTo>
                    <a:pt x="49117" y="122758"/>
                    <a:pt x="43859" y="124930"/>
                    <a:pt x="36697" y="124930"/>
                  </a:cubicBezTo>
                  <a:cubicBezTo>
                    <a:pt x="30944" y="124930"/>
                    <a:pt x="26283" y="123647"/>
                    <a:pt x="22752" y="121094"/>
                  </a:cubicBezTo>
                  <a:cubicBezTo>
                    <a:pt x="19196" y="118542"/>
                    <a:pt x="16631" y="114630"/>
                    <a:pt x="15056" y="109372"/>
                  </a:cubicBezTo>
                  <a:cubicBezTo>
                    <a:pt x="11526" y="114782"/>
                    <a:pt x="7576" y="118719"/>
                    <a:pt x="3245" y="121208"/>
                  </a:cubicBezTo>
                  <a:lnTo>
                    <a:pt x="0" y="121988"/>
                  </a:lnTo>
                  <a:lnTo>
                    <a:pt x="0" y="104222"/>
                  </a:lnTo>
                  <a:lnTo>
                    <a:pt x="10281" y="98768"/>
                  </a:lnTo>
                  <a:cubicBezTo>
                    <a:pt x="12681" y="94742"/>
                    <a:pt x="13888" y="88354"/>
                    <a:pt x="13888" y="79616"/>
                  </a:cubicBezTo>
                  <a:lnTo>
                    <a:pt x="13888" y="59854"/>
                  </a:lnTo>
                  <a:cubicBezTo>
                    <a:pt x="11043" y="62738"/>
                    <a:pt x="6865" y="66332"/>
                    <a:pt x="1353" y="70624"/>
                  </a:cubicBezTo>
                  <a:lnTo>
                    <a:pt x="0" y="71978"/>
                  </a:lnTo>
                  <a:lnTo>
                    <a:pt x="0" y="53388"/>
                  </a:lnTo>
                  <a:lnTo>
                    <a:pt x="10802" y="45314"/>
                  </a:lnTo>
                  <a:cubicBezTo>
                    <a:pt x="13646" y="41681"/>
                    <a:pt x="15056" y="37426"/>
                    <a:pt x="15056" y="32537"/>
                  </a:cubicBezTo>
                  <a:cubicBezTo>
                    <a:pt x="15056" y="26543"/>
                    <a:pt x="13341" y="21793"/>
                    <a:pt x="9925" y="18262"/>
                  </a:cubicBezTo>
                  <a:lnTo>
                    <a:pt x="0" y="14528"/>
                  </a:lnTo>
                  <a:lnTo>
                    <a:pt x="0" y="655"/>
                  </a:lnTo>
                  <a:lnTo>
                    <a:pt x="2063"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94" name="Shape 99">
              <a:extLst>
                <a:ext uri="{FF2B5EF4-FFF2-40B4-BE49-F238E27FC236}">
                  <a16:creationId xmlns:a16="http://schemas.microsoft.com/office/drawing/2014/main" id="{4CD5DFD9-8DE5-41E5-91EE-B9D524DA016B}"/>
                </a:ext>
              </a:extLst>
            </p:cNvPr>
            <p:cNvSpPr/>
            <p:nvPr/>
          </p:nvSpPr>
          <p:spPr>
            <a:xfrm>
              <a:off x="2008249" y="243170"/>
              <a:ext cx="46869" cy="63057"/>
            </a:xfrm>
            <a:custGeom>
              <a:avLst/>
              <a:gdLst/>
              <a:ahLst/>
              <a:cxnLst/>
              <a:rect l="0" t="0" r="0" b="0"/>
              <a:pathLst>
                <a:path w="46869" h="63057">
                  <a:moveTo>
                    <a:pt x="0" y="0"/>
                  </a:moveTo>
                  <a:lnTo>
                    <a:pt x="9150" y="606"/>
                  </a:lnTo>
                  <a:cubicBezTo>
                    <a:pt x="23107" y="1495"/>
                    <a:pt x="31617" y="2854"/>
                    <a:pt x="34690" y="4708"/>
                  </a:cubicBezTo>
                  <a:cubicBezTo>
                    <a:pt x="38703" y="7070"/>
                    <a:pt x="41739" y="10245"/>
                    <a:pt x="43796" y="14208"/>
                  </a:cubicBezTo>
                  <a:cubicBezTo>
                    <a:pt x="45841" y="18170"/>
                    <a:pt x="46869" y="22806"/>
                    <a:pt x="46869" y="28139"/>
                  </a:cubicBezTo>
                  <a:cubicBezTo>
                    <a:pt x="46869" y="39621"/>
                    <a:pt x="42437" y="48384"/>
                    <a:pt x="33559" y="54454"/>
                  </a:cubicBezTo>
                  <a:cubicBezTo>
                    <a:pt x="29127" y="57490"/>
                    <a:pt x="23707" y="59766"/>
                    <a:pt x="17297" y="61284"/>
                  </a:cubicBezTo>
                  <a:lnTo>
                    <a:pt x="0" y="63057"/>
                  </a:lnTo>
                  <a:lnTo>
                    <a:pt x="0" y="51060"/>
                  </a:lnTo>
                  <a:lnTo>
                    <a:pt x="412" y="51126"/>
                  </a:lnTo>
                  <a:cubicBezTo>
                    <a:pt x="9798" y="51126"/>
                    <a:pt x="17176" y="49920"/>
                    <a:pt x="22574" y="47507"/>
                  </a:cubicBezTo>
                  <a:cubicBezTo>
                    <a:pt x="27971" y="45107"/>
                    <a:pt x="30676" y="41830"/>
                    <a:pt x="30676" y="37690"/>
                  </a:cubicBezTo>
                  <a:cubicBezTo>
                    <a:pt x="30676" y="35315"/>
                    <a:pt x="29940" y="33626"/>
                    <a:pt x="28492" y="32585"/>
                  </a:cubicBezTo>
                  <a:cubicBezTo>
                    <a:pt x="27019" y="31543"/>
                    <a:pt x="24250" y="30807"/>
                    <a:pt x="20148" y="30362"/>
                  </a:cubicBezTo>
                  <a:cubicBezTo>
                    <a:pt x="19831" y="30362"/>
                    <a:pt x="18891" y="30324"/>
                    <a:pt x="17316" y="30248"/>
                  </a:cubicBezTo>
                  <a:lnTo>
                    <a:pt x="0" y="28858"/>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95" name="Shape 100">
              <a:extLst>
                <a:ext uri="{FF2B5EF4-FFF2-40B4-BE49-F238E27FC236}">
                  <a16:creationId xmlns:a16="http://schemas.microsoft.com/office/drawing/2014/main" id="{2223D413-5EF7-4D71-B666-77C65D4E5AD7}"/>
                </a:ext>
              </a:extLst>
            </p:cNvPr>
            <p:cNvSpPr/>
            <p:nvPr/>
          </p:nvSpPr>
          <p:spPr>
            <a:xfrm>
              <a:off x="2163627" y="195239"/>
              <a:ext cx="39897" cy="71524"/>
            </a:xfrm>
            <a:custGeom>
              <a:avLst/>
              <a:gdLst/>
              <a:ahLst/>
              <a:cxnLst/>
              <a:rect l="0" t="0" r="0" b="0"/>
              <a:pathLst>
                <a:path w="39897" h="71524">
                  <a:moveTo>
                    <a:pt x="39897" y="0"/>
                  </a:moveTo>
                  <a:lnTo>
                    <a:pt x="39897" y="18573"/>
                  </a:lnTo>
                  <a:lnTo>
                    <a:pt x="29819" y="28654"/>
                  </a:lnTo>
                  <a:cubicBezTo>
                    <a:pt x="27279" y="32282"/>
                    <a:pt x="26009" y="35723"/>
                    <a:pt x="26009" y="38974"/>
                  </a:cubicBezTo>
                  <a:cubicBezTo>
                    <a:pt x="26009" y="42466"/>
                    <a:pt x="27241" y="45400"/>
                    <a:pt x="29731" y="47813"/>
                  </a:cubicBezTo>
                  <a:cubicBezTo>
                    <a:pt x="32207" y="50226"/>
                    <a:pt x="35230" y="51420"/>
                    <a:pt x="38773" y="51420"/>
                  </a:cubicBezTo>
                  <a:lnTo>
                    <a:pt x="39897" y="50823"/>
                  </a:lnTo>
                  <a:lnTo>
                    <a:pt x="39897" y="68583"/>
                  </a:lnTo>
                  <a:lnTo>
                    <a:pt x="27660" y="71524"/>
                  </a:lnTo>
                  <a:cubicBezTo>
                    <a:pt x="19152" y="71524"/>
                    <a:pt x="12420" y="68832"/>
                    <a:pt x="7455" y="63460"/>
                  </a:cubicBezTo>
                  <a:cubicBezTo>
                    <a:pt x="2489" y="58100"/>
                    <a:pt x="0" y="50760"/>
                    <a:pt x="0" y="41425"/>
                  </a:cubicBezTo>
                  <a:cubicBezTo>
                    <a:pt x="0" y="36320"/>
                    <a:pt x="788" y="31786"/>
                    <a:pt x="2362" y="27824"/>
                  </a:cubicBezTo>
                  <a:cubicBezTo>
                    <a:pt x="3949" y="23861"/>
                    <a:pt x="6312" y="20508"/>
                    <a:pt x="9461" y="17778"/>
                  </a:cubicBezTo>
                  <a:cubicBezTo>
                    <a:pt x="13792" y="14070"/>
                    <a:pt x="20371" y="10183"/>
                    <a:pt x="29197" y="6107"/>
                  </a:cubicBezTo>
                  <a:cubicBezTo>
                    <a:pt x="32347" y="4633"/>
                    <a:pt x="34671" y="3528"/>
                    <a:pt x="36182" y="2779"/>
                  </a:cubicBezTo>
                  <a:lnTo>
                    <a:pt x="39897"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96" name="Shape 101">
              <a:extLst>
                <a:ext uri="{FF2B5EF4-FFF2-40B4-BE49-F238E27FC236}">
                  <a16:creationId xmlns:a16="http://schemas.microsoft.com/office/drawing/2014/main" id="{477AA8B4-B351-4867-9D64-0C48F579181A}"/>
                </a:ext>
              </a:extLst>
            </p:cNvPr>
            <p:cNvSpPr/>
            <p:nvPr/>
          </p:nvSpPr>
          <p:spPr>
            <a:xfrm>
              <a:off x="2166827" y="142489"/>
              <a:ext cx="36697" cy="47871"/>
            </a:xfrm>
            <a:custGeom>
              <a:avLst/>
              <a:gdLst/>
              <a:ahLst/>
              <a:cxnLst/>
              <a:rect l="0" t="0" r="0" b="0"/>
              <a:pathLst>
                <a:path w="36697" h="47871">
                  <a:moveTo>
                    <a:pt x="36697" y="0"/>
                  </a:moveTo>
                  <a:lnTo>
                    <a:pt x="36697" y="13873"/>
                  </a:lnTo>
                  <a:lnTo>
                    <a:pt x="32614" y="12336"/>
                  </a:lnTo>
                  <a:cubicBezTo>
                    <a:pt x="28360" y="12336"/>
                    <a:pt x="24664" y="13302"/>
                    <a:pt x="21514" y="15220"/>
                  </a:cubicBezTo>
                  <a:cubicBezTo>
                    <a:pt x="18352" y="17150"/>
                    <a:pt x="16104" y="19817"/>
                    <a:pt x="14770" y="23220"/>
                  </a:cubicBezTo>
                  <a:cubicBezTo>
                    <a:pt x="15405" y="23068"/>
                    <a:pt x="16053" y="22967"/>
                    <a:pt x="16714" y="22890"/>
                  </a:cubicBezTo>
                  <a:cubicBezTo>
                    <a:pt x="17400" y="22814"/>
                    <a:pt x="18352" y="22776"/>
                    <a:pt x="19622" y="22776"/>
                  </a:cubicBezTo>
                  <a:cubicBezTo>
                    <a:pt x="23394" y="22776"/>
                    <a:pt x="26277" y="23856"/>
                    <a:pt x="28246" y="25989"/>
                  </a:cubicBezTo>
                  <a:cubicBezTo>
                    <a:pt x="30214" y="28135"/>
                    <a:pt x="31204" y="31247"/>
                    <a:pt x="31204" y="35323"/>
                  </a:cubicBezTo>
                  <a:cubicBezTo>
                    <a:pt x="31204" y="39095"/>
                    <a:pt x="29896" y="42131"/>
                    <a:pt x="27293" y="44430"/>
                  </a:cubicBezTo>
                  <a:cubicBezTo>
                    <a:pt x="24702" y="46728"/>
                    <a:pt x="21235" y="47871"/>
                    <a:pt x="16891" y="47871"/>
                  </a:cubicBezTo>
                  <a:cubicBezTo>
                    <a:pt x="11697" y="47871"/>
                    <a:pt x="7582" y="46360"/>
                    <a:pt x="4547" y="43312"/>
                  </a:cubicBezTo>
                  <a:cubicBezTo>
                    <a:pt x="1512" y="40277"/>
                    <a:pt x="0" y="36099"/>
                    <a:pt x="0" y="30777"/>
                  </a:cubicBezTo>
                  <a:cubicBezTo>
                    <a:pt x="0" y="21672"/>
                    <a:pt x="3608" y="14153"/>
                    <a:pt x="10808" y="8222"/>
                  </a:cubicBezTo>
                  <a:lnTo>
                    <a:pt x="36697"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97" name="Shape 102">
              <a:extLst>
                <a:ext uri="{FF2B5EF4-FFF2-40B4-BE49-F238E27FC236}">
                  <a16:creationId xmlns:a16="http://schemas.microsoft.com/office/drawing/2014/main" id="{043412D9-EC11-44FA-99C4-38CC00D66497}"/>
                </a:ext>
              </a:extLst>
            </p:cNvPr>
            <p:cNvSpPr/>
            <p:nvPr/>
          </p:nvSpPr>
          <p:spPr>
            <a:xfrm>
              <a:off x="2060223" y="141834"/>
              <a:ext cx="101409" cy="121476"/>
            </a:xfrm>
            <a:custGeom>
              <a:avLst/>
              <a:gdLst/>
              <a:ahLst/>
              <a:cxnLst/>
              <a:rect l="0" t="0" r="0" b="0"/>
              <a:pathLst>
                <a:path w="101409" h="121476">
                  <a:moveTo>
                    <a:pt x="64897" y="0"/>
                  </a:moveTo>
                  <a:cubicBezTo>
                    <a:pt x="73800" y="0"/>
                    <a:pt x="80214" y="2794"/>
                    <a:pt x="84151" y="8382"/>
                  </a:cubicBezTo>
                  <a:cubicBezTo>
                    <a:pt x="88100" y="13982"/>
                    <a:pt x="90069" y="23177"/>
                    <a:pt x="90069" y="35978"/>
                  </a:cubicBezTo>
                  <a:lnTo>
                    <a:pt x="90069" y="97828"/>
                  </a:lnTo>
                  <a:cubicBezTo>
                    <a:pt x="90069" y="102197"/>
                    <a:pt x="90780" y="104953"/>
                    <a:pt x="92202" y="106095"/>
                  </a:cubicBezTo>
                  <a:cubicBezTo>
                    <a:pt x="93612" y="107251"/>
                    <a:pt x="96686" y="107823"/>
                    <a:pt x="101409" y="107823"/>
                  </a:cubicBezTo>
                  <a:lnTo>
                    <a:pt x="101409" y="121476"/>
                  </a:lnTo>
                  <a:lnTo>
                    <a:pt x="53784" y="121476"/>
                  </a:lnTo>
                  <a:lnTo>
                    <a:pt x="53784" y="107823"/>
                  </a:lnTo>
                  <a:cubicBezTo>
                    <a:pt x="57886" y="107823"/>
                    <a:pt x="60592" y="107226"/>
                    <a:pt x="61938" y="106045"/>
                  </a:cubicBezTo>
                  <a:cubicBezTo>
                    <a:pt x="63271" y="104863"/>
                    <a:pt x="63945" y="102120"/>
                    <a:pt x="63945" y="97828"/>
                  </a:cubicBezTo>
                  <a:lnTo>
                    <a:pt x="63945" y="32753"/>
                  </a:lnTo>
                  <a:cubicBezTo>
                    <a:pt x="63945" y="28473"/>
                    <a:pt x="63094" y="25247"/>
                    <a:pt x="61405" y="23101"/>
                  </a:cubicBezTo>
                  <a:cubicBezTo>
                    <a:pt x="59703" y="20955"/>
                    <a:pt x="57239" y="19876"/>
                    <a:pt x="54013" y="19876"/>
                  </a:cubicBezTo>
                  <a:cubicBezTo>
                    <a:pt x="48425" y="19876"/>
                    <a:pt x="44259" y="22085"/>
                    <a:pt x="41555" y="26479"/>
                  </a:cubicBezTo>
                  <a:cubicBezTo>
                    <a:pt x="38824" y="30899"/>
                    <a:pt x="37478" y="37681"/>
                    <a:pt x="37478" y="46863"/>
                  </a:cubicBezTo>
                  <a:lnTo>
                    <a:pt x="37478" y="97828"/>
                  </a:lnTo>
                  <a:cubicBezTo>
                    <a:pt x="37478" y="102120"/>
                    <a:pt x="38100" y="104825"/>
                    <a:pt x="39357" y="105943"/>
                  </a:cubicBezTo>
                  <a:cubicBezTo>
                    <a:pt x="40628" y="107048"/>
                    <a:pt x="43383" y="107670"/>
                    <a:pt x="47638" y="107823"/>
                  </a:cubicBezTo>
                  <a:lnTo>
                    <a:pt x="47638" y="121476"/>
                  </a:lnTo>
                  <a:lnTo>
                    <a:pt x="0" y="121476"/>
                  </a:lnTo>
                  <a:lnTo>
                    <a:pt x="0" y="107823"/>
                  </a:lnTo>
                  <a:cubicBezTo>
                    <a:pt x="4649" y="107823"/>
                    <a:pt x="7658" y="107251"/>
                    <a:pt x="9043" y="106095"/>
                  </a:cubicBezTo>
                  <a:cubicBezTo>
                    <a:pt x="10426" y="104953"/>
                    <a:pt x="11113" y="102197"/>
                    <a:pt x="11113" y="97828"/>
                  </a:cubicBezTo>
                  <a:lnTo>
                    <a:pt x="11113" y="27101"/>
                  </a:lnTo>
                  <a:cubicBezTo>
                    <a:pt x="11113" y="22796"/>
                    <a:pt x="10440" y="20103"/>
                    <a:pt x="9106" y="18986"/>
                  </a:cubicBezTo>
                  <a:cubicBezTo>
                    <a:pt x="7760" y="17881"/>
                    <a:pt x="4725" y="17322"/>
                    <a:pt x="0" y="17322"/>
                  </a:cubicBezTo>
                  <a:lnTo>
                    <a:pt x="0" y="3442"/>
                  </a:lnTo>
                  <a:lnTo>
                    <a:pt x="36284" y="3442"/>
                  </a:lnTo>
                  <a:lnTo>
                    <a:pt x="36284" y="17767"/>
                  </a:lnTo>
                  <a:cubicBezTo>
                    <a:pt x="40310" y="11696"/>
                    <a:pt x="44641" y="7214"/>
                    <a:pt x="49289" y="4331"/>
                  </a:cubicBezTo>
                  <a:cubicBezTo>
                    <a:pt x="53937" y="1447"/>
                    <a:pt x="59144" y="0"/>
                    <a:pt x="64897"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98" name="Shape 103">
              <a:extLst>
                <a:ext uri="{FF2B5EF4-FFF2-40B4-BE49-F238E27FC236}">
                  <a16:creationId xmlns:a16="http://schemas.microsoft.com/office/drawing/2014/main" id="{DC4AA040-0A22-470C-BD2D-49FBA3E7B0F6}"/>
                </a:ext>
              </a:extLst>
            </p:cNvPr>
            <p:cNvSpPr/>
            <p:nvPr/>
          </p:nvSpPr>
          <p:spPr>
            <a:xfrm>
              <a:off x="2008249" y="128956"/>
              <a:ext cx="47339" cy="98982"/>
            </a:xfrm>
            <a:custGeom>
              <a:avLst/>
              <a:gdLst/>
              <a:ahLst/>
              <a:cxnLst/>
              <a:rect l="0" t="0" r="0" b="0"/>
              <a:pathLst>
                <a:path w="47339" h="98982">
                  <a:moveTo>
                    <a:pt x="29610" y="0"/>
                  </a:moveTo>
                  <a:cubicBezTo>
                    <a:pt x="34969" y="0"/>
                    <a:pt x="39262" y="1372"/>
                    <a:pt x="42501" y="4102"/>
                  </a:cubicBezTo>
                  <a:cubicBezTo>
                    <a:pt x="45713" y="6845"/>
                    <a:pt x="47339" y="10554"/>
                    <a:pt x="47339" y="15215"/>
                  </a:cubicBezTo>
                  <a:cubicBezTo>
                    <a:pt x="47339" y="18618"/>
                    <a:pt x="46361" y="21324"/>
                    <a:pt x="44380" y="23317"/>
                  </a:cubicBezTo>
                  <a:cubicBezTo>
                    <a:pt x="42411" y="25324"/>
                    <a:pt x="39770" y="26315"/>
                    <a:pt x="36468" y="26315"/>
                  </a:cubicBezTo>
                  <a:cubicBezTo>
                    <a:pt x="33547" y="26315"/>
                    <a:pt x="31235" y="25540"/>
                    <a:pt x="29546" y="23978"/>
                  </a:cubicBezTo>
                  <a:cubicBezTo>
                    <a:pt x="27845" y="22428"/>
                    <a:pt x="27006" y="20320"/>
                    <a:pt x="27006" y="17653"/>
                  </a:cubicBezTo>
                  <a:cubicBezTo>
                    <a:pt x="27006" y="15646"/>
                    <a:pt x="27539" y="13970"/>
                    <a:pt x="28607" y="12598"/>
                  </a:cubicBezTo>
                  <a:cubicBezTo>
                    <a:pt x="29661" y="11227"/>
                    <a:pt x="31223" y="10287"/>
                    <a:pt x="33280" y="9766"/>
                  </a:cubicBezTo>
                  <a:cubicBezTo>
                    <a:pt x="33115" y="9690"/>
                    <a:pt x="32950" y="9652"/>
                    <a:pt x="32797" y="9652"/>
                  </a:cubicBezTo>
                  <a:cubicBezTo>
                    <a:pt x="31617" y="9436"/>
                    <a:pt x="30714" y="9334"/>
                    <a:pt x="30080" y="9334"/>
                  </a:cubicBezTo>
                  <a:cubicBezTo>
                    <a:pt x="27476" y="9334"/>
                    <a:pt x="25012" y="10223"/>
                    <a:pt x="22701" y="12053"/>
                  </a:cubicBezTo>
                  <a:cubicBezTo>
                    <a:pt x="20377" y="13869"/>
                    <a:pt x="18256" y="16587"/>
                    <a:pt x="16377" y="20206"/>
                  </a:cubicBezTo>
                  <a:cubicBezTo>
                    <a:pt x="21406" y="23470"/>
                    <a:pt x="25216" y="27928"/>
                    <a:pt x="27781" y="33592"/>
                  </a:cubicBezTo>
                  <a:cubicBezTo>
                    <a:pt x="30334" y="39243"/>
                    <a:pt x="31617" y="46089"/>
                    <a:pt x="31617" y="54077"/>
                  </a:cubicBezTo>
                  <a:cubicBezTo>
                    <a:pt x="31617" y="69177"/>
                    <a:pt x="28454" y="80607"/>
                    <a:pt x="22104" y="88379"/>
                  </a:cubicBezTo>
                  <a:cubicBezTo>
                    <a:pt x="18929" y="92272"/>
                    <a:pt x="15005" y="95190"/>
                    <a:pt x="10327" y="97134"/>
                  </a:cubicBezTo>
                  <a:lnTo>
                    <a:pt x="0" y="98982"/>
                  </a:lnTo>
                  <a:lnTo>
                    <a:pt x="0" y="81838"/>
                  </a:lnTo>
                  <a:lnTo>
                    <a:pt x="3130" y="79731"/>
                  </a:lnTo>
                  <a:cubicBezTo>
                    <a:pt x="5023" y="75426"/>
                    <a:pt x="5962" y="67729"/>
                    <a:pt x="5962" y="56629"/>
                  </a:cubicBezTo>
                  <a:cubicBezTo>
                    <a:pt x="5962" y="45377"/>
                    <a:pt x="5023" y="37592"/>
                    <a:pt x="3130" y="33248"/>
                  </a:cubicBezTo>
                  <a:lnTo>
                    <a:pt x="0" y="31124"/>
                  </a:lnTo>
                  <a:lnTo>
                    <a:pt x="0" y="13760"/>
                  </a:lnTo>
                  <a:lnTo>
                    <a:pt x="5251" y="14986"/>
                  </a:lnTo>
                  <a:cubicBezTo>
                    <a:pt x="8972" y="10033"/>
                    <a:pt x="12858" y="6300"/>
                    <a:pt x="16961" y="3772"/>
                  </a:cubicBezTo>
                  <a:cubicBezTo>
                    <a:pt x="21063" y="1257"/>
                    <a:pt x="25279" y="0"/>
                    <a:pt x="29610"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99" name="Shape 104">
              <a:extLst>
                <a:ext uri="{FF2B5EF4-FFF2-40B4-BE49-F238E27FC236}">
                  <a16:creationId xmlns:a16="http://schemas.microsoft.com/office/drawing/2014/main" id="{9D3681BB-7A6F-432A-BBB2-74AD491B936D}"/>
                </a:ext>
              </a:extLst>
            </p:cNvPr>
            <p:cNvSpPr/>
            <p:nvPr/>
          </p:nvSpPr>
          <p:spPr>
            <a:xfrm>
              <a:off x="2203524" y="141834"/>
              <a:ext cx="57500" cy="124930"/>
            </a:xfrm>
            <a:custGeom>
              <a:avLst/>
              <a:gdLst/>
              <a:ahLst/>
              <a:cxnLst/>
              <a:rect l="0" t="0" r="0" b="0"/>
              <a:pathLst>
                <a:path w="57500" h="124930">
                  <a:moveTo>
                    <a:pt x="2063" y="0"/>
                  </a:moveTo>
                  <a:cubicBezTo>
                    <a:pt x="14840" y="0"/>
                    <a:pt x="24352" y="3136"/>
                    <a:pt x="30614" y="9385"/>
                  </a:cubicBezTo>
                  <a:cubicBezTo>
                    <a:pt x="36874" y="15646"/>
                    <a:pt x="40012" y="25095"/>
                    <a:pt x="40012" y="37757"/>
                  </a:cubicBezTo>
                  <a:lnTo>
                    <a:pt x="40012" y="104597"/>
                  </a:lnTo>
                  <a:cubicBezTo>
                    <a:pt x="40012" y="106972"/>
                    <a:pt x="40278" y="108521"/>
                    <a:pt x="40837" y="109258"/>
                  </a:cubicBezTo>
                  <a:cubicBezTo>
                    <a:pt x="41383" y="110007"/>
                    <a:pt x="42335" y="110375"/>
                    <a:pt x="43669" y="110375"/>
                  </a:cubicBezTo>
                  <a:cubicBezTo>
                    <a:pt x="45320" y="110375"/>
                    <a:pt x="46513" y="109397"/>
                    <a:pt x="47225" y="107442"/>
                  </a:cubicBezTo>
                  <a:cubicBezTo>
                    <a:pt x="47923" y="105473"/>
                    <a:pt x="48292" y="102057"/>
                    <a:pt x="48292" y="97168"/>
                  </a:cubicBezTo>
                  <a:cubicBezTo>
                    <a:pt x="48292" y="96418"/>
                    <a:pt x="48254" y="95262"/>
                    <a:pt x="48165" y="93663"/>
                  </a:cubicBezTo>
                  <a:cubicBezTo>
                    <a:pt x="48089" y="92075"/>
                    <a:pt x="48051" y="90792"/>
                    <a:pt x="48051" y="89839"/>
                  </a:cubicBezTo>
                  <a:lnTo>
                    <a:pt x="57500" y="89839"/>
                  </a:lnTo>
                  <a:lnTo>
                    <a:pt x="57500" y="97599"/>
                  </a:lnTo>
                  <a:cubicBezTo>
                    <a:pt x="57500" y="107162"/>
                    <a:pt x="55823" y="114096"/>
                    <a:pt x="52483" y="118427"/>
                  </a:cubicBezTo>
                  <a:cubicBezTo>
                    <a:pt x="49130" y="122758"/>
                    <a:pt x="43873" y="124930"/>
                    <a:pt x="36697" y="124930"/>
                  </a:cubicBezTo>
                  <a:cubicBezTo>
                    <a:pt x="30944" y="124930"/>
                    <a:pt x="26295" y="123647"/>
                    <a:pt x="22752" y="121094"/>
                  </a:cubicBezTo>
                  <a:cubicBezTo>
                    <a:pt x="19209" y="118542"/>
                    <a:pt x="16643" y="114630"/>
                    <a:pt x="15069" y="109372"/>
                  </a:cubicBezTo>
                  <a:cubicBezTo>
                    <a:pt x="11526" y="114782"/>
                    <a:pt x="7589" y="118719"/>
                    <a:pt x="3245" y="121208"/>
                  </a:cubicBezTo>
                  <a:lnTo>
                    <a:pt x="0" y="121988"/>
                  </a:lnTo>
                  <a:lnTo>
                    <a:pt x="0" y="104229"/>
                  </a:lnTo>
                  <a:lnTo>
                    <a:pt x="10281" y="98768"/>
                  </a:lnTo>
                  <a:cubicBezTo>
                    <a:pt x="12681" y="94742"/>
                    <a:pt x="13888" y="88354"/>
                    <a:pt x="13888" y="79616"/>
                  </a:cubicBezTo>
                  <a:lnTo>
                    <a:pt x="13888" y="59854"/>
                  </a:lnTo>
                  <a:cubicBezTo>
                    <a:pt x="11043" y="62738"/>
                    <a:pt x="6865" y="66332"/>
                    <a:pt x="1353" y="70624"/>
                  </a:cubicBezTo>
                  <a:lnTo>
                    <a:pt x="0" y="71978"/>
                  </a:lnTo>
                  <a:lnTo>
                    <a:pt x="0" y="53405"/>
                  </a:lnTo>
                  <a:lnTo>
                    <a:pt x="10814" y="45314"/>
                  </a:lnTo>
                  <a:cubicBezTo>
                    <a:pt x="13646" y="41681"/>
                    <a:pt x="15069" y="37426"/>
                    <a:pt x="15069" y="32537"/>
                  </a:cubicBezTo>
                  <a:cubicBezTo>
                    <a:pt x="15069" y="26543"/>
                    <a:pt x="13354" y="21793"/>
                    <a:pt x="9925" y="18262"/>
                  </a:cubicBezTo>
                  <a:lnTo>
                    <a:pt x="0" y="14528"/>
                  </a:lnTo>
                  <a:lnTo>
                    <a:pt x="0" y="655"/>
                  </a:lnTo>
                  <a:lnTo>
                    <a:pt x="2063"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200" name="Shape 105">
              <a:extLst>
                <a:ext uri="{FF2B5EF4-FFF2-40B4-BE49-F238E27FC236}">
                  <a16:creationId xmlns:a16="http://schemas.microsoft.com/office/drawing/2014/main" id="{3647E003-DE81-4271-94F4-B6B14585A0EE}"/>
                </a:ext>
              </a:extLst>
            </p:cNvPr>
            <p:cNvSpPr/>
            <p:nvPr/>
          </p:nvSpPr>
          <p:spPr>
            <a:xfrm>
              <a:off x="0" y="5"/>
              <a:ext cx="136054" cy="262916"/>
            </a:xfrm>
            <a:custGeom>
              <a:avLst/>
              <a:gdLst/>
              <a:ahLst/>
              <a:cxnLst/>
              <a:rect l="0" t="0" r="0" b="0"/>
              <a:pathLst>
                <a:path w="136054" h="262916">
                  <a:moveTo>
                    <a:pt x="0" y="0"/>
                  </a:moveTo>
                  <a:lnTo>
                    <a:pt x="136054" y="0"/>
                  </a:lnTo>
                  <a:lnTo>
                    <a:pt x="136054" y="17526"/>
                  </a:lnTo>
                  <a:lnTo>
                    <a:pt x="18656" y="17526"/>
                  </a:lnTo>
                  <a:lnTo>
                    <a:pt x="18656" y="70218"/>
                  </a:lnTo>
                  <a:cubicBezTo>
                    <a:pt x="27521" y="68428"/>
                    <a:pt x="58026" y="62688"/>
                    <a:pt x="79959" y="62789"/>
                  </a:cubicBezTo>
                  <a:cubicBezTo>
                    <a:pt x="92952" y="62846"/>
                    <a:pt x="105546" y="64192"/>
                    <a:pt x="117181" y="66173"/>
                  </a:cubicBezTo>
                  <a:lnTo>
                    <a:pt x="136054" y="70489"/>
                  </a:lnTo>
                  <a:lnTo>
                    <a:pt x="136054" y="188449"/>
                  </a:lnTo>
                  <a:lnTo>
                    <a:pt x="18656" y="131521"/>
                  </a:lnTo>
                  <a:lnTo>
                    <a:pt x="18656" y="245377"/>
                  </a:lnTo>
                  <a:lnTo>
                    <a:pt x="136054" y="245377"/>
                  </a:lnTo>
                  <a:lnTo>
                    <a:pt x="136054" y="262916"/>
                  </a:lnTo>
                  <a:lnTo>
                    <a:pt x="0" y="262916"/>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201" name="Shape 106">
              <a:extLst>
                <a:ext uri="{FF2B5EF4-FFF2-40B4-BE49-F238E27FC236}">
                  <a16:creationId xmlns:a16="http://schemas.microsoft.com/office/drawing/2014/main" id="{AE8388EB-8732-4F5C-B7D3-9C873A5B2046}"/>
                </a:ext>
              </a:extLst>
            </p:cNvPr>
            <p:cNvSpPr/>
            <p:nvPr/>
          </p:nvSpPr>
          <p:spPr>
            <a:xfrm>
              <a:off x="136054" y="5"/>
              <a:ext cx="143803" cy="262916"/>
            </a:xfrm>
            <a:custGeom>
              <a:avLst/>
              <a:gdLst/>
              <a:ahLst/>
              <a:cxnLst/>
              <a:rect l="0" t="0" r="0" b="0"/>
              <a:pathLst>
                <a:path w="143803" h="262916">
                  <a:moveTo>
                    <a:pt x="0" y="0"/>
                  </a:moveTo>
                  <a:lnTo>
                    <a:pt x="143803" y="0"/>
                  </a:lnTo>
                  <a:lnTo>
                    <a:pt x="143803" y="262916"/>
                  </a:lnTo>
                  <a:lnTo>
                    <a:pt x="0" y="262916"/>
                  </a:lnTo>
                  <a:lnTo>
                    <a:pt x="0" y="245377"/>
                  </a:lnTo>
                  <a:lnTo>
                    <a:pt x="117399" y="245377"/>
                  </a:lnTo>
                  <a:lnTo>
                    <a:pt x="0" y="188449"/>
                  </a:lnTo>
                  <a:lnTo>
                    <a:pt x="0" y="70489"/>
                  </a:lnTo>
                  <a:lnTo>
                    <a:pt x="12586" y="73368"/>
                  </a:lnTo>
                  <a:cubicBezTo>
                    <a:pt x="30887" y="78563"/>
                    <a:pt x="56262" y="80556"/>
                    <a:pt x="73064" y="80099"/>
                  </a:cubicBezTo>
                  <a:cubicBezTo>
                    <a:pt x="89612" y="79655"/>
                    <a:pt x="105080" y="78207"/>
                    <a:pt x="125159" y="70828"/>
                  </a:cubicBezTo>
                  <a:lnTo>
                    <a:pt x="125159" y="17526"/>
                  </a:lnTo>
                  <a:lnTo>
                    <a:pt x="0" y="17526"/>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grpSp>
      <p:grpSp>
        <p:nvGrpSpPr>
          <p:cNvPr id="202" name="Group 4188">
            <a:extLst>
              <a:ext uri="{FF2B5EF4-FFF2-40B4-BE49-F238E27FC236}">
                <a16:creationId xmlns:a16="http://schemas.microsoft.com/office/drawing/2014/main" id="{EE723831-4777-4087-B5E6-2E87D975B2E9}"/>
              </a:ext>
            </a:extLst>
          </p:cNvPr>
          <p:cNvGrpSpPr/>
          <p:nvPr/>
        </p:nvGrpSpPr>
        <p:grpSpPr>
          <a:xfrm>
            <a:off x="-5502" y="5287653"/>
            <a:ext cx="1361440" cy="1532256"/>
            <a:chOff x="0" y="0"/>
            <a:chExt cx="1361735" cy="1532763"/>
          </a:xfrm>
        </p:grpSpPr>
        <p:sp>
          <p:nvSpPr>
            <p:cNvPr id="203" name="Shape 44">
              <a:extLst>
                <a:ext uri="{FF2B5EF4-FFF2-40B4-BE49-F238E27FC236}">
                  <a16:creationId xmlns:a16="http://schemas.microsoft.com/office/drawing/2014/main" id="{D45D811E-3605-40EA-8BF2-45B000E5CB13}"/>
                </a:ext>
              </a:extLst>
            </p:cNvPr>
            <p:cNvSpPr/>
            <p:nvPr/>
          </p:nvSpPr>
          <p:spPr>
            <a:xfrm>
              <a:off x="504764" y="284311"/>
              <a:ext cx="856971" cy="856983"/>
            </a:xfrm>
            <a:custGeom>
              <a:avLst/>
              <a:gdLst/>
              <a:ahLst/>
              <a:cxnLst/>
              <a:rect l="0" t="0" r="0" b="0"/>
              <a:pathLst>
                <a:path w="856971" h="856983">
                  <a:moveTo>
                    <a:pt x="428498" y="0"/>
                  </a:moveTo>
                  <a:cubicBezTo>
                    <a:pt x="665137" y="0"/>
                    <a:pt x="856971" y="191846"/>
                    <a:pt x="856971" y="428511"/>
                  </a:cubicBezTo>
                  <a:cubicBezTo>
                    <a:pt x="856971" y="665150"/>
                    <a:pt x="665137" y="856983"/>
                    <a:pt x="428498" y="856983"/>
                  </a:cubicBezTo>
                  <a:cubicBezTo>
                    <a:pt x="191859" y="856983"/>
                    <a:pt x="0" y="665150"/>
                    <a:pt x="0" y="428511"/>
                  </a:cubicBezTo>
                  <a:cubicBezTo>
                    <a:pt x="0" y="191846"/>
                    <a:pt x="191859" y="0"/>
                    <a:pt x="428498" y="0"/>
                  </a:cubicBez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204" name="Shape 45">
              <a:extLst>
                <a:ext uri="{FF2B5EF4-FFF2-40B4-BE49-F238E27FC236}">
                  <a16:creationId xmlns:a16="http://schemas.microsoft.com/office/drawing/2014/main" id="{33C4714E-6DC1-4BCE-BEDF-AE33177F7283}"/>
                </a:ext>
              </a:extLst>
            </p:cNvPr>
            <p:cNvSpPr/>
            <p:nvPr/>
          </p:nvSpPr>
          <p:spPr>
            <a:xfrm>
              <a:off x="107737" y="0"/>
              <a:ext cx="387896" cy="578383"/>
            </a:xfrm>
            <a:custGeom>
              <a:avLst/>
              <a:gdLst/>
              <a:ahLst/>
              <a:cxnLst/>
              <a:rect l="0" t="0" r="0" b="0"/>
              <a:pathLst>
                <a:path w="387896" h="578383">
                  <a:moveTo>
                    <a:pt x="0" y="0"/>
                  </a:moveTo>
                  <a:lnTo>
                    <a:pt x="387896" y="0"/>
                  </a:lnTo>
                  <a:cubicBezTo>
                    <a:pt x="185001" y="124828"/>
                    <a:pt x="39535" y="333819"/>
                    <a:pt x="0" y="578383"/>
                  </a:cubicBezTo>
                  <a:lnTo>
                    <a:pt x="0" y="0"/>
                  </a:ln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205" name="Shape 46">
              <a:extLst>
                <a:ext uri="{FF2B5EF4-FFF2-40B4-BE49-F238E27FC236}">
                  <a16:creationId xmlns:a16="http://schemas.microsoft.com/office/drawing/2014/main" id="{C63A0230-C215-4F1F-9EFF-D89F773FB4A5}"/>
                </a:ext>
              </a:extLst>
            </p:cNvPr>
            <p:cNvSpPr/>
            <p:nvPr/>
          </p:nvSpPr>
          <p:spPr>
            <a:xfrm>
              <a:off x="107742" y="847268"/>
              <a:ext cx="387909" cy="578358"/>
            </a:xfrm>
            <a:custGeom>
              <a:avLst/>
              <a:gdLst/>
              <a:ahLst/>
              <a:cxnLst/>
              <a:rect l="0" t="0" r="0" b="0"/>
              <a:pathLst>
                <a:path w="387909" h="578358">
                  <a:moveTo>
                    <a:pt x="0" y="0"/>
                  </a:moveTo>
                  <a:cubicBezTo>
                    <a:pt x="39522" y="244526"/>
                    <a:pt x="184988" y="453530"/>
                    <a:pt x="387909" y="578358"/>
                  </a:cubicBezTo>
                  <a:lnTo>
                    <a:pt x="0" y="578358"/>
                  </a:lnTo>
                  <a:lnTo>
                    <a:pt x="0" y="0"/>
                  </a:ln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206" name="Shape 4772">
              <a:extLst>
                <a:ext uri="{FF2B5EF4-FFF2-40B4-BE49-F238E27FC236}">
                  <a16:creationId xmlns:a16="http://schemas.microsoft.com/office/drawing/2014/main" id="{9E06421C-ACC5-4012-B491-A0F990389D7B}"/>
                </a:ext>
              </a:extLst>
            </p:cNvPr>
            <p:cNvSpPr/>
            <p:nvPr/>
          </p:nvSpPr>
          <p:spPr>
            <a:xfrm>
              <a:off x="597" y="0"/>
              <a:ext cx="107137" cy="578383"/>
            </a:xfrm>
            <a:custGeom>
              <a:avLst/>
              <a:gdLst/>
              <a:ahLst/>
              <a:cxnLst/>
              <a:rect l="0" t="0" r="0" b="0"/>
              <a:pathLst>
                <a:path w="107137" h="578383">
                  <a:moveTo>
                    <a:pt x="0" y="0"/>
                  </a:moveTo>
                  <a:lnTo>
                    <a:pt x="107137" y="0"/>
                  </a:lnTo>
                  <a:lnTo>
                    <a:pt x="107137" y="578383"/>
                  </a:lnTo>
                  <a:lnTo>
                    <a:pt x="0" y="578383"/>
                  </a:lnTo>
                  <a:lnTo>
                    <a:pt x="0" y="0"/>
                  </a:lnTo>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207" name="Shape 4773">
              <a:extLst>
                <a:ext uri="{FF2B5EF4-FFF2-40B4-BE49-F238E27FC236}">
                  <a16:creationId xmlns:a16="http://schemas.microsoft.com/office/drawing/2014/main" id="{B2CA37DE-4003-4903-9470-79100219A285}"/>
                </a:ext>
              </a:extLst>
            </p:cNvPr>
            <p:cNvSpPr/>
            <p:nvPr/>
          </p:nvSpPr>
          <p:spPr>
            <a:xfrm>
              <a:off x="597" y="847255"/>
              <a:ext cx="107137" cy="578371"/>
            </a:xfrm>
            <a:custGeom>
              <a:avLst/>
              <a:gdLst/>
              <a:ahLst/>
              <a:cxnLst/>
              <a:rect l="0" t="0" r="0" b="0"/>
              <a:pathLst>
                <a:path w="107137" h="578371">
                  <a:moveTo>
                    <a:pt x="0" y="0"/>
                  </a:moveTo>
                  <a:lnTo>
                    <a:pt x="107137" y="0"/>
                  </a:lnTo>
                  <a:lnTo>
                    <a:pt x="107137" y="578371"/>
                  </a:lnTo>
                  <a:lnTo>
                    <a:pt x="0" y="578371"/>
                  </a:lnTo>
                  <a:lnTo>
                    <a:pt x="0" y="0"/>
                  </a:lnTo>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208" name="Shape 4774">
              <a:extLst>
                <a:ext uri="{FF2B5EF4-FFF2-40B4-BE49-F238E27FC236}">
                  <a16:creationId xmlns:a16="http://schemas.microsoft.com/office/drawing/2014/main" id="{07AED907-62E2-4F8F-AB74-D972EE1717FB}"/>
                </a:ext>
              </a:extLst>
            </p:cNvPr>
            <p:cNvSpPr/>
            <p:nvPr/>
          </p:nvSpPr>
          <p:spPr>
            <a:xfrm>
              <a:off x="0" y="1425626"/>
              <a:ext cx="495643" cy="107137"/>
            </a:xfrm>
            <a:custGeom>
              <a:avLst/>
              <a:gdLst/>
              <a:ahLst/>
              <a:cxnLst/>
              <a:rect l="0" t="0" r="0" b="0"/>
              <a:pathLst>
                <a:path w="495643" h="107137">
                  <a:moveTo>
                    <a:pt x="0" y="0"/>
                  </a:moveTo>
                  <a:lnTo>
                    <a:pt x="495643" y="0"/>
                  </a:lnTo>
                  <a:lnTo>
                    <a:pt x="495643" y="107137"/>
                  </a:lnTo>
                  <a:lnTo>
                    <a:pt x="0" y="107137"/>
                  </a:lnTo>
                  <a:lnTo>
                    <a:pt x="0" y="0"/>
                  </a:lnTo>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grpSp>
      <p:grpSp>
        <p:nvGrpSpPr>
          <p:cNvPr id="210" name="Gruppo 209">
            <a:extLst>
              <a:ext uri="{FF2B5EF4-FFF2-40B4-BE49-F238E27FC236}">
                <a16:creationId xmlns:a16="http://schemas.microsoft.com/office/drawing/2014/main" id="{93967147-FAA1-4A23-AB6E-14A9507BD9DB}"/>
              </a:ext>
            </a:extLst>
          </p:cNvPr>
          <p:cNvGrpSpPr/>
          <p:nvPr/>
        </p:nvGrpSpPr>
        <p:grpSpPr>
          <a:xfrm>
            <a:off x="1099968" y="1452357"/>
            <a:ext cx="726941" cy="822527"/>
            <a:chOff x="849761" y="3807269"/>
            <a:chExt cx="726941" cy="822527"/>
          </a:xfrm>
        </p:grpSpPr>
        <p:sp>
          <p:nvSpPr>
            <p:cNvPr id="211" name="Shape 55">
              <a:extLst>
                <a:ext uri="{FF2B5EF4-FFF2-40B4-BE49-F238E27FC236}">
                  <a16:creationId xmlns:a16="http://schemas.microsoft.com/office/drawing/2014/main" id="{1D3BBBDF-379D-415A-B88A-0406AEFCA0F1}"/>
                </a:ext>
              </a:extLst>
            </p:cNvPr>
            <p:cNvSpPr/>
            <p:nvPr/>
          </p:nvSpPr>
          <p:spPr>
            <a:xfrm>
              <a:off x="1274431" y="4488048"/>
              <a:ext cx="296188" cy="141564"/>
            </a:xfrm>
            <a:custGeom>
              <a:avLst/>
              <a:gdLst/>
              <a:ahLst/>
              <a:cxnLst/>
              <a:rect l="0" t="0" r="0" b="0"/>
              <a:pathLst>
                <a:path w="296278" h="141605">
                  <a:moveTo>
                    <a:pt x="119405" y="0"/>
                  </a:moveTo>
                  <a:lnTo>
                    <a:pt x="167742" y="0"/>
                  </a:lnTo>
                  <a:cubicBezTo>
                    <a:pt x="167742" y="5728"/>
                    <a:pt x="170955" y="10389"/>
                    <a:pt x="176695" y="12179"/>
                  </a:cubicBezTo>
                  <a:cubicBezTo>
                    <a:pt x="179553" y="13068"/>
                    <a:pt x="182778" y="13246"/>
                    <a:pt x="185826" y="13424"/>
                  </a:cubicBezTo>
                  <a:cubicBezTo>
                    <a:pt x="199606" y="13424"/>
                    <a:pt x="213563" y="13780"/>
                    <a:pt x="227355" y="13424"/>
                  </a:cubicBezTo>
                  <a:cubicBezTo>
                    <a:pt x="263512" y="12179"/>
                    <a:pt x="296278" y="47447"/>
                    <a:pt x="295910" y="81814"/>
                  </a:cubicBezTo>
                  <a:cubicBezTo>
                    <a:pt x="295567" y="100609"/>
                    <a:pt x="295732" y="119406"/>
                    <a:pt x="295732" y="138379"/>
                  </a:cubicBezTo>
                  <a:lnTo>
                    <a:pt x="295732" y="141605"/>
                  </a:lnTo>
                  <a:lnTo>
                    <a:pt x="368" y="141605"/>
                  </a:lnTo>
                  <a:cubicBezTo>
                    <a:pt x="178" y="141059"/>
                    <a:pt x="178" y="140703"/>
                    <a:pt x="178" y="140348"/>
                  </a:cubicBezTo>
                  <a:cubicBezTo>
                    <a:pt x="178" y="127991"/>
                    <a:pt x="0" y="115824"/>
                    <a:pt x="0" y="103645"/>
                  </a:cubicBezTo>
                  <a:cubicBezTo>
                    <a:pt x="0" y="94526"/>
                    <a:pt x="178" y="85217"/>
                    <a:pt x="368" y="76086"/>
                  </a:cubicBezTo>
                  <a:cubicBezTo>
                    <a:pt x="902" y="59614"/>
                    <a:pt x="6807" y="44933"/>
                    <a:pt x="17729" y="32398"/>
                  </a:cubicBezTo>
                  <a:cubicBezTo>
                    <a:pt x="28461" y="19876"/>
                    <a:pt x="42075" y="13246"/>
                    <a:pt x="58890" y="13424"/>
                  </a:cubicBezTo>
                  <a:lnTo>
                    <a:pt x="101511" y="13424"/>
                  </a:lnTo>
                  <a:cubicBezTo>
                    <a:pt x="104546" y="13246"/>
                    <a:pt x="107772" y="12891"/>
                    <a:pt x="110807" y="11824"/>
                  </a:cubicBezTo>
                  <a:cubicBezTo>
                    <a:pt x="116357" y="10033"/>
                    <a:pt x="119405" y="5550"/>
                    <a:pt x="119405" y="0"/>
                  </a:cubicBez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212" name="Shape 56">
              <a:extLst>
                <a:ext uri="{FF2B5EF4-FFF2-40B4-BE49-F238E27FC236}">
                  <a16:creationId xmlns:a16="http://schemas.microsoft.com/office/drawing/2014/main" id="{6584584C-13E2-4EE8-B2A5-4B4F1EEE3838}"/>
                </a:ext>
              </a:extLst>
            </p:cNvPr>
            <p:cNvSpPr/>
            <p:nvPr/>
          </p:nvSpPr>
          <p:spPr>
            <a:xfrm>
              <a:off x="1239708" y="4051372"/>
              <a:ext cx="336994" cy="228901"/>
            </a:xfrm>
            <a:custGeom>
              <a:avLst/>
              <a:gdLst/>
              <a:ahLst/>
              <a:cxnLst/>
              <a:rect l="0" t="0" r="0" b="0"/>
              <a:pathLst>
                <a:path w="337096" h="228968">
                  <a:moveTo>
                    <a:pt x="272479" y="0"/>
                  </a:moveTo>
                  <a:cubicBezTo>
                    <a:pt x="296278" y="13424"/>
                    <a:pt x="316687" y="29718"/>
                    <a:pt x="326885" y="55677"/>
                  </a:cubicBezTo>
                  <a:cubicBezTo>
                    <a:pt x="337096" y="81991"/>
                    <a:pt x="331902" y="106337"/>
                    <a:pt x="315074" y="128359"/>
                  </a:cubicBezTo>
                  <a:cubicBezTo>
                    <a:pt x="301650" y="146088"/>
                    <a:pt x="283743" y="158077"/>
                    <a:pt x="263881" y="167386"/>
                  </a:cubicBezTo>
                  <a:cubicBezTo>
                    <a:pt x="237909" y="179565"/>
                    <a:pt x="210541" y="186004"/>
                    <a:pt x="182067" y="188697"/>
                  </a:cubicBezTo>
                  <a:cubicBezTo>
                    <a:pt x="180632" y="188862"/>
                    <a:pt x="179019" y="189040"/>
                    <a:pt x="177597" y="189230"/>
                  </a:cubicBezTo>
                  <a:cubicBezTo>
                    <a:pt x="177229" y="189230"/>
                    <a:pt x="176886" y="189408"/>
                    <a:pt x="176339" y="189586"/>
                  </a:cubicBezTo>
                  <a:lnTo>
                    <a:pt x="176339" y="228968"/>
                  </a:lnTo>
                  <a:cubicBezTo>
                    <a:pt x="174904" y="227711"/>
                    <a:pt x="174003" y="227000"/>
                    <a:pt x="173304" y="226111"/>
                  </a:cubicBezTo>
                  <a:cubicBezTo>
                    <a:pt x="162204" y="214643"/>
                    <a:pt x="151092" y="203365"/>
                    <a:pt x="139992" y="191910"/>
                  </a:cubicBezTo>
                  <a:cubicBezTo>
                    <a:pt x="138392" y="190119"/>
                    <a:pt x="136411" y="189408"/>
                    <a:pt x="134087" y="189230"/>
                  </a:cubicBezTo>
                  <a:cubicBezTo>
                    <a:pt x="98107" y="186360"/>
                    <a:pt x="63729" y="177584"/>
                    <a:pt x="32588" y="158788"/>
                  </a:cubicBezTo>
                  <a:cubicBezTo>
                    <a:pt x="20587" y="151460"/>
                    <a:pt x="9665" y="142494"/>
                    <a:pt x="0" y="131216"/>
                  </a:cubicBezTo>
                  <a:cubicBezTo>
                    <a:pt x="1613" y="131051"/>
                    <a:pt x="2692" y="130873"/>
                    <a:pt x="3772" y="130873"/>
                  </a:cubicBezTo>
                  <a:cubicBezTo>
                    <a:pt x="13081" y="130327"/>
                    <a:pt x="22212" y="129616"/>
                    <a:pt x="31344" y="128537"/>
                  </a:cubicBezTo>
                  <a:cubicBezTo>
                    <a:pt x="64630" y="125133"/>
                    <a:pt x="97041" y="118339"/>
                    <a:pt x="128905" y="107061"/>
                  </a:cubicBezTo>
                  <a:cubicBezTo>
                    <a:pt x="170790" y="92380"/>
                    <a:pt x="209105" y="71247"/>
                    <a:pt x="240957" y="39751"/>
                  </a:cubicBezTo>
                  <a:cubicBezTo>
                    <a:pt x="252247" y="28651"/>
                    <a:pt x="262090" y="16472"/>
                    <a:pt x="270497" y="2870"/>
                  </a:cubicBezTo>
                  <a:cubicBezTo>
                    <a:pt x="271031" y="2146"/>
                    <a:pt x="271577" y="1257"/>
                    <a:pt x="272479" y="0"/>
                  </a:cubicBez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213" name="Shape 57">
              <a:extLst>
                <a:ext uri="{FF2B5EF4-FFF2-40B4-BE49-F238E27FC236}">
                  <a16:creationId xmlns:a16="http://schemas.microsoft.com/office/drawing/2014/main" id="{C936A95D-61C5-422E-98BE-61469229DF05}"/>
                </a:ext>
              </a:extLst>
            </p:cNvPr>
            <p:cNvSpPr/>
            <p:nvPr/>
          </p:nvSpPr>
          <p:spPr>
            <a:xfrm>
              <a:off x="1323473" y="4305863"/>
              <a:ext cx="188627" cy="182192"/>
            </a:xfrm>
            <a:custGeom>
              <a:avLst/>
              <a:gdLst/>
              <a:ahLst/>
              <a:cxnLst/>
              <a:rect l="0" t="0" r="0" b="0"/>
              <a:pathLst>
                <a:path w="188684" h="182245">
                  <a:moveTo>
                    <a:pt x="93980" y="0"/>
                  </a:moveTo>
                  <a:cubicBezTo>
                    <a:pt x="136766" y="0"/>
                    <a:pt x="173279" y="29540"/>
                    <a:pt x="181343" y="72327"/>
                  </a:cubicBezTo>
                  <a:cubicBezTo>
                    <a:pt x="188684" y="112065"/>
                    <a:pt x="167018" y="151816"/>
                    <a:pt x="129604" y="167742"/>
                  </a:cubicBezTo>
                  <a:cubicBezTo>
                    <a:pt x="124409" y="169888"/>
                    <a:pt x="120485" y="172923"/>
                    <a:pt x="119037" y="178651"/>
                  </a:cubicBezTo>
                  <a:cubicBezTo>
                    <a:pt x="118694" y="179908"/>
                    <a:pt x="118694" y="180988"/>
                    <a:pt x="118694" y="182245"/>
                  </a:cubicBezTo>
                  <a:lnTo>
                    <a:pt x="70345" y="182245"/>
                  </a:lnTo>
                  <a:cubicBezTo>
                    <a:pt x="70345" y="176505"/>
                    <a:pt x="67488" y="172212"/>
                    <a:pt x="61938" y="170066"/>
                  </a:cubicBezTo>
                  <a:cubicBezTo>
                    <a:pt x="30251" y="156997"/>
                    <a:pt x="12179" y="133007"/>
                    <a:pt x="7163" y="99530"/>
                  </a:cubicBezTo>
                  <a:cubicBezTo>
                    <a:pt x="0" y="51740"/>
                    <a:pt x="36157" y="5728"/>
                    <a:pt x="84315" y="533"/>
                  </a:cubicBezTo>
                  <a:cubicBezTo>
                    <a:pt x="87541" y="178"/>
                    <a:pt x="90754" y="0"/>
                    <a:pt x="93980" y="0"/>
                  </a:cubicBez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214" name="Shape 58">
              <a:extLst>
                <a:ext uri="{FF2B5EF4-FFF2-40B4-BE49-F238E27FC236}">
                  <a16:creationId xmlns:a16="http://schemas.microsoft.com/office/drawing/2014/main" id="{4558975E-FAD4-41F8-A8A0-8E0B64E0F4EF}"/>
                </a:ext>
              </a:extLst>
            </p:cNvPr>
            <p:cNvSpPr/>
            <p:nvPr/>
          </p:nvSpPr>
          <p:spPr>
            <a:xfrm>
              <a:off x="942098" y="3807269"/>
              <a:ext cx="554250" cy="389790"/>
            </a:xfrm>
            <a:custGeom>
              <a:avLst/>
              <a:gdLst/>
              <a:ahLst/>
              <a:cxnLst/>
              <a:rect l="0" t="0" r="0" b="0"/>
              <a:pathLst>
                <a:path w="554419" h="389903">
                  <a:moveTo>
                    <a:pt x="260655" y="0"/>
                  </a:moveTo>
                  <a:lnTo>
                    <a:pt x="296443" y="0"/>
                  </a:lnTo>
                  <a:cubicBezTo>
                    <a:pt x="304508" y="724"/>
                    <a:pt x="312572" y="1257"/>
                    <a:pt x="320624" y="2146"/>
                  </a:cubicBezTo>
                  <a:cubicBezTo>
                    <a:pt x="376479" y="7887"/>
                    <a:pt x="429463" y="22555"/>
                    <a:pt x="476720" y="54064"/>
                  </a:cubicBezTo>
                  <a:cubicBezTo>
                    <a:pt x="494983" y="66243"/>
                    <a:pt x="511099" y="80925"/>
                    <a:pt x="523989" y="98997"/>
                  </a:cubicBezTo>
                  <a:cubicBezTo>
                    <a:pt x="554419" y="141961"/>
                    <a:pt x="553707" y="191732"/>
                    <a:pt x="522021" y="233972"/>
                  </a:cubicBezTo>
                  <a:cubicBezTo>
                    <a:pt x="503225" y="258496"/>
                    <a:pt x="479044" y="276403"/>
                    <a:pt x="452018" y="290729"/>
                  </a:cubicBezTo>
                  <a:cubicBezTo>
                    <a:pt x="416751" y="309169"/>
                    <a:pt x="379159" y="319913"/>
                    <a:pt x="339954" y="325806"/>
                  </a:cubicBezTo>
                  <a:cubicBezTo>
                    <a:pt x="334759" y="326530"/>
                    <a:pt x="329578" y="327241"/>
                    <a:pt x="324561" y="327787"/>
                  </a:cubicBezTo>
                  <a:cubicBezTo>
                    <a:pt x="293586" y="331191"/>
                    <a:pt x="262623" y="331191"/>
                    <a:pt x="231648" y="327965"/>
                  </a:cubicBezTo>
                  <a:cubicBezTo>
                    <a:pt x="228079" y="327597"/>
                    <a:pt x="225743" y="328321"/>
                    <a:pt x="223241" y="330822"/>
                  </a:cubicBezTo>
                  <a:cubicBezTo>
                    <a:pt x="204267" y="349263"/>
                    <a:pt x="185293" y="367526"/>
                    <a:pt x="166129" y="385775"/>
                  </a:cubicBezTo>
                  <a:cubicBezTo>
                    <a:pt x="165049" y="386855"/>
                    <a:pt x="163982" y="387934"/>
                    <a:pt x="162014" y="389903"/>
                  </a:cubicBezTo>
                  <a:lnTo>
                    <a:pt x="162014" y="385610"/>
                  </a:lnTo>
                  <a:cubicBezTo>
                    <a:pt x="162014" y="363220"/>
                    <a:pt x="161823" y="341021"/>
                    <a:pt x="162014" y="318656"/>
                  </a:cubicBezTo>
                  <a:cubicBezTo>
                    <a:pt x="162014" y="315964"/>
                    <a:pt x="161125" y="314897"/>
                    <a:pt x="158623" y="314173"/>
                  </a:cubicBezTo>
                  <a:cubicBezTo>
                    <a:pt x="126378" y="304686"/>
                    <a:pt x="96126" y="290906"/>
                    <a:pt x="69088" y="270853"/>
                  </a:cubicBezTo>
                  <a:cubicBezTo>
                    <a:pt x="47092" y="254381"/>
                    <a:pt x="28296" y="235052"/>
                    <a:pt x="17196" y="209448"/>
                  </a:cubicBezTo>
                  <a:cubicBezTo>
                    <a:pt x="0" y="170599"/>
                    <a:pt x="5372" y="134087"/>
                    <a:pt x="29553" y="99886"/>
                  </a:cubicBezTo>
                  <a:cubicBezTo>
                    <a:pt x="46901" y="75375"/>
                    <a:pt x="70358" y="57468"/>
                    <a:pt x="96317" y="43142"/>
                  </a:cubicBezTo>
                  <a:cubicBezTo>
                    <a:pt x="130137" y="24346"/>
                    <a:pt x="166497" y="12713"/>
                    <a:pt x="204622" y="6452"/>
                  </a:cubicBezTo>
                  <a:cubicBezTo>
                    <a:pt x="222161" y="3582"/>
                    <a:pt x="240068" y="2502"/>
                    <a:pt x="257607" y="546"/>
                  </a:cubicBezTo>
                  <a:cubicBezTo>
                    <a:pt x="258674" y="546"/>
                    <a:pt x="259766" y="178"/>
                    <a:pt x="260655" y="0"/>
                  </a:cubicBez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215" name="Shape 59">
              <a:extLst>
                <a:ext uri="{FF2B5EF4-FFF2-40B4-BE49-F238E27FC236}">
                  <a16:creationId xmlns:a16="http://schemas.microsoft.com/office/drawing/2014/main" id="{B0ECD1ED-03B6-4968-9E58-543ED30F9373}"/>
                </a:ext>
              </a:extLst>
            </p:cNvPr>
            <p:cNvSpPr/>
            <p:nvPr/>
          </p:nvSpPr>
          <p:spPr>
            <a:xfrm>
              <a:off x="849761" y="4204038"/>
              <a:ext cx="386192" cy="425758"/>
            </a:xfrm>
            <a:custGeom>
              <a:avLst/>
              <a:gdLst/>
              <a:ahLst/>
              <a:cxnLst/>
              <a:rect l="0" t="0" r="0" b="0"/>
              <a:pathLst>
                <a:path w="386309" h="425882">
                  <a:moveTo>
                    <a:pt x="202286" y="1067"/>
                  </a:moveTo>
                  <a:cubicBezTo>
                    <a:pt x="254025" y="5728"/>
                    <a:pt x="297701" y="44386"/>
                    <a:pt x="306299" y="98806"/>
                  </a:cubicBezTo>
                  <a:cubicBezTo>
                    <a:pt x="314173" y="149835"/>
                    <a:pt x="285699" y="200851"/>
                    <a:pt x="237719" y="221259"/>
                  </a:cubicBezTo>
                  <a:cubicBezTo>
                    <a:pt x="230213" y="224308"/>
                    <a:pt x="224663" y="229324"/>
                    <a:pt x="223584" y="237731"/>
                  </a:cubicBezTo>
                  <a:cubicBezTo>
                    <a:pt x="222161" y="248653"/>
                    <a:pt x="229679" y="257239"/>
                    <a:pt x="241491" y="258674"/>
                  </a:cubicBezTo>
                  <a:cubicBezTo>
                    <a:pt x="243281" y="258852"/>
                    <a:pt x="245250" y="258852"/>
                    <a:pt x="247218" y="258852"/>
                  </a:cubicBezTo>
                  <a:cubicBezTo>
                    <a:pt x="264579" y="258852"/>
                    <a:pt x="281953" y="259398"/>
                    <a:pt x="299314" y="258852"/>
                  </a:cubicBezTo>
                  <a:cubicBezTo>
                    <a:pt x="341376" y="257239"/>
                    <a:pt x="369672" y="286601"/>
                    <a:pt x="380403" y="314706"/>
                  </a:cubicBezTo>
                  <a:cubicBezTo>
                    <a:pt x="384162" y="324726"/>
                    <a:pt x="386309" y="334937"/>
                    <a:pt x="386309" y="345669"/>
                  </a:cubicBezTo>
                  <a:lnTo>
                    <a:pt x="386309" y="423012"/>
                  </a:lnTo>
                  <a:cubicBezTo>
                    <a:pt x="386309" y="423900"/>
                    <a:pt x="386144" y="424802"/>
                    <a:pt x="386144" y="425882"/>
                  </a:cubicBezTo>
                  <a:lnTo>
                    <a:pt x="724" y="425882"/>
                  </a:lnTo>
                  <a:cubicBezTo>
                    <a:pt x="724" y="424980"/>
                    <a:pt x="533" y="424447"/>
                    <a:pt x="533" y="423900"/>
                  </a:cubicBezTo>
                  <a:cubicBezTo>
                    <a:pt x="533" y="396697"/>
                    <a:pt x="0" y="369672"/>
                    <a:pt x="889" y="342633"/>
                  </a:cubicBezTo>
                  <a:cubicBezTo>
                    <a:pt x="1791" y="312915"/>
                    <a:pt x="14503" y="288747"/>
                    <a:pt x="39027" y="271387"/>
                  </a:cubicBezTo>
                  <a:cubicBezTo>
                    <a:pt x="50482" y="263335"/>
                    <a:pt x="63373" y="259029"/>
                    <a:pt x="77330" y="259029"/>
                  </a:cubicBezTo>
                  <a:cubicBezTo>
                    <a:pt x="97015" y="258852"/>
                    <a:pt x="116904" y="259029"/>
                    <a:pt x="136576" y="258852"/>
                  </a:cubicBezTo>
                  <a:cubicBezTo>
                    <a:pt x="140170" y="258852"/>
                    <a:pt x="143751" y="258496"/>
                    <a:pt x="146964" y="257416"/>
                  </a:cubicBezTo>
                  <a:cubicBezTo>
                    <a:pt x="155207" y="254914"/>
                    <a:pt x="159855" y="248831"/>
                    <a:pt x="160033" y="240411"/>
                  </a:cubicBezTo>
                  <a:cubicBezTo>
                    <a:pt x="160223" y="232715"/>
                    <a:pt x="155931" y="226454"/>
                    <a:pt x="148044" y="223406"/>
                  </a:cubicBezTo>
                  <a:cubicBezTo>
                    <a:pt x="129070" y="216065"/>
                    <a:pt x="113487" y="203898"/>
                    <a:pt x="100774" y="187782"/>
                  </a:cubicBezTo>
                  <a:cubicBezTo>
                    <a:pt x="47625" y="120828"/>
                    <a:pt x="84671" y="19685"/>
                    <a:pt x="168453" y="2858"/>
                  </a:cubicBezTo>
                  <a:cubicBezTo>
                    <a:pt x="179908" y="533"/>
                    <a:pt x="191376" y="0"/>
                    <a:pt x="202286" y="1067"/>
                  </a:cubicBez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grpSp>
      <p:sp>
        <p:nvSpPr>
          <p:cNvPr id="218" name="Rettangolo 217">
            <a:extLst>
              <a:ext uri="{FF2B5EF4-FFF2-40B4-BE49-F238E27FC236}">
                <a16:creationId xmlns:a16="http://schemas.microsoft.com/office/drawing/2014/main" id="{3052DC0D-8381-40B1-9F02-F0D938CB2054}"/>
              </a:ext>
            </a:extLst>
          </p:cNvPr>
          <p:cNvSpPr/>
          <p:nvPr/>
        </p:nvSpPr>
        <p:spPr>
          <a:xfrm>
            <a:off x="2525821" y="1074275"/>
            <a:ext cx="768708" cy="2310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700">
                <a:solidFill>
                  <a:schemeClr val="bg1"/>
                </a:solidFill>
              </a:rPr>
              <a:t>2/14 Sett.2019</a:t>
            </a:r>
          </a:p>
        </p:txBody>
      </p:sp>
      <p:sp>
        <p:nvSpPr>
          <p:cNvPr id="221" name="CasellaDiTesto 220">
            <a:extLst>
              <a:ext uri="{FF2B5EF4-FFF2-40B4-BE49-F238E27FC236}">
                <a16:creationId xmlns:a16="http://schemas.microsoft.com/office/drawing/2014/main" id="{5612A397-C6EE-4644-A308-0BACF52A1BDF}"/>
              </a:ext>
            </a:extLst>
          </p:cNvPr>
          <p:cNvSpPr txBox="1"/>
          <p:nvPr/>
        </p:nvSpPr>
        <p:spPr>
          <a:xfrm>
            <a:off x="1658412" y="5611606"/>
            <a:ext cx="7261592" cy="1323439"/>
          </a:xfrm>
          <a:prstGeom prst="rect">
            <a:avLst/>
          </a:prstGeom>
          <a:noFill/>
        </p:spPr>
        <p:txBody>
          <a:bodyPr wrap="square" rtlCol="0">
            <a:spAutoFit/>
          </a:bodyPr>
          <a:lstStyle/>
          <a:p>
            <a:r>
              <a:rPr lang="it-IT" sz="1600"/>
              <a:t>Il progetto è realizzato da Partecipazione ER  in sinergia con l’Osservatorio regionale per la </a:t>
            </a:r>
            <a:r>
              <a:rPr lang="it-IT" sz="1600" err="1"/>
              <a:t>qualita</a:t>
            </a:r>
            <a:r>
              <a:rPr lang="it-IT" sz="1600"/>
              <a:t>̀ del paesaggio ER e i settori regionali che si occupano di Riordino, Sviluppo Istituzionale e Territoriale, Partecipazione e di Difesa del suolo, della Costa e Bonifica</a:t>
            </a:r>
          </a:p>
          <a:p>
            <a:endParaRPr lang="it-IT" sz="1600"/>
          </a:p>
        </p:txBody>
      </p:sp>
      <p:sp>
        <p:nvSpPr>
          <p:cNvPr id="222" name="Rectangle 190">
            <a:extLst>
              <a:ext uri="{FF2B5EF4-FFF2-40B4-BE49-F238E27FC236}">
                <a16:creationId xmlns:a16="http://schemas.microsoft.com/office/drawing/2014/main" id="{7BFCAF6F-BC79-4D70-A7F4-DC943E1D7E24}"/>
              </a:ext>
            </a:extLst>
          </p:cNvPr>
          <p:cNvSpPr/>
          <p:nvPr/>
        </p:nvSpPr>
        <p:spPr>
          <a:xfrm>
            <a:off x="4211493" y="2044477"/>
            <a:ext cx="873726" cy="93872"/>
          </a:xfrm>
          <a:prstGeom prst="rect">
            <a:avLst/>
          </a:prstGeom>
          <a:solidFill>
            <a:schemeClr val="bg1"/>
          </a:solidFill>
          <a:ln>
            <a:noFill/>
          </a:ln>
        </p:spPr>
        <p:txBody>
          <a:bodyPr vert="horz" lIns="0" tIns="0" rIns="0" bIns="0" rtlCol="0">
            <a:noAutofit/>
          </a:bodyPr>
          <a:lstStyle/>
          <a:p>
            <a:pPr>
              <a:lnSpc>
                <a:spcPct val="107000"/>
              </a:lnSpc>
              <a:spcAft>
                <a:spcPts val="800"/>
              </a:spcAft>
            </a:pPr>
            <a:r>
              <a:rPr lang="it-IT" sz="700" b="1" spc="65">
                <a:solidFill>
                  <a:srgbClr val="181717"/>
                </a:solidFill>
                <a:effectLst/>
                <a:latin typeface="Calibri" panose="020F0502020204030204" pitchFamily="34" charset="0"/>
                <a:ea typeface="Calibri" panose="020F0502020204030204" pitchFamily="34" charset="0"/>
              </a:rPr>
              <a:t>Incontro con i soggetti selezionati. Identificazione dei temi salienti e definizione del percorso di lavoro</a:t>
            </a:r>
            <a:endParaRPr lang="it-IT" sz="1100">
              <a:solidFill>
                <a:srgbClr val="000000"/>
              </a:solidFill>
              <a:effectLst/>
              <a:latin typeface="Calibri" panose="020F0502020204030204" pitchFamily="34" charset="0"/>
              <a:ea typeface="Calibri" panose="020F0502020204030204" pitchFamily="34" charset="0"/>
            </a:endParaRPr>
          </a:p>
        </p:txBody>
      </p:sp>
      <p:sp>
        <p:nvSpPr>
          <p:cNvPr id="223" name="Rectangle 187">
            <a:extLst>
              <a:ext uri="{FF2B5EF4-FFF2-40B4-BE49-F238E27FC236}">
                <a16:creationId xmlns:a16="http://schemas.microsoft.com/office/drawing/2014/main" id="{32FA0D75-3C8B-400A-80F2-07F3B953C1A3}"/>
              </a:ext>
            </a:extLst>
          </p:cNvPr>
          <p:cNvSpPr/>
          <p:nvPr/>
        </p:nvSpPr>
        <p:spPr>
          <a:xfrm>
            <a:off x="4141870" y="1475234"/>
            <a:ext cx="735001" cy="442451"/>
          </a:xfrm>
          <a:prstGeom prst="rect">
            <a:avLst/>
          </a:prstGeom>
          <a:noFill/>
          <a:ln>
            <a:noFill/>
          </a:ln>
        </p:spPr>
        <p:txBody>
          <a:bodyPr vert="horz" lIns="0" tIns="0" rIns="0" bIns="0" rtlCol="0">
            <a:noAutofit/>
          </a:bodyPr>
          <a:lstStyle/>
          <a:p>
            <a:pPr>
              <a:lnSpc>
                <a:spcPct val="107000"/>
              </a:lnSpc>
              <a:spcAft>
                <a:spcPts val="800"/>
              </a:spcAft>
            </a:pPr>
            <a:r>
              <a:rPr lang="it-IT" sz="1000" b="1" spc="70">
                <a:solidFill>
                  <a:srgbClr val="375686"/>
                </a:solidFill>
                <a:latin typeface="Calibri" panose="020F0502020204030204" pitchFamily="34" charset="0"/>
                <a:ea typeface="Calibri" panose="020F0502020204030204" pitchFamily="34" charset="0"/>
              </a:rPr>
              <a:t>Riunione di kick-off</a:t>
            </a:r>
            <a:endParaRPr lang="it-IT" sz="1000">
              <a:solidFill>
                <a:srgbClr val="000000"/>
              </a:solidFill>
              <a:effectLst/>
              <a:latin typeface="Calibri" panose="020F0502020204030204" pitchFamily="34" charset="0"/>
              <a:ea typeface="Calibri" panose="020F0502020204030204" pitchFamily="34" charset="0"/>
            </a:endParaRPr>
          </a:p>
        </p:txBody>
      </p:sp>
      <p:sp>
        <p:nvSpPr>
          <p:cNvPr id="224" name="Rettangolo 223">
            <a:extLst>
              <a:ext uri="{FF2B5EF4-FFF2-40B4-BE49-F238E27FC236}">
                <a16:creationId xmlns:a16="http://schemas.microsoft.com/office/drawing/2014/main" id="{050E2D5E-9F46-4C87-9B3D-916DB191F4A1}"/>
              </a:ext>
            </a:extLst>
          </p:cNvPr>
          <p:cNvSpPr/>
          <p:nvPr/>
        </p:nvSpPr>
        <p:spPr>
          <a:xfrm>
            <a:off x="4108163" y="1070459"/>
            <a:ext cx="768708" cy="2310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700">
                <a:solidFill>
                  <a:schemeClr val="bg1"/>
                </a:solidFill>
              </a:rPr>
              <a:t>14 Ott. 2019</a:t>
            </a:r>
          </a:p>
        </p:txBody>
      </p:sp>
      <p:grpSp>
        <p:nvGrpSpPr>
          <p:cNvPr id="225" name="Group 3749">
            <a:extLst>
              <a:ext uri="{FF2B5EF4-FFF2-40B4-BE49-F238E27FC236}">
                <a16:creationId xmlns:a16="http://schemas.microsoft.com/office/drawing/2014/main" id="{3EB04D19-F1C5-4281-9FD0-45805E2FC1BE}"/>
              </a:ext>
            </a:extLst>
          </p:cNvPr>
          <p:cNvGrpSpPr/>
          <p:nvPr/>
        </p:nvGrpSpPr>
        <p:grpSpPr>
          <a:xfrm>
            <a:off x="5468756" y="1385961"/>
            <a:ext cx="1511935" cy="1620000"/>
            <a:chOff x="0" y="0"/>
            <a:chExt cx="1511998" cy="1787957"/>
          </a:xfrm>
          <a:solidFill>
            <a:schemeClr val="bg1"/>
          </a:solidFill>
          <a:effectLst>
            <a:outerShdw blurRad="50800" dist="38100" dir="2700000" algn="tl" rotWithShape="0">
              <a:prstClr val="black">
                <a:alpha val="40000"/>
              </a:prstClr>
            </a:outerShdw>
          </a:effectLst>
        </p:grpSpPr>
        <p:sp>
          <p:nvSpPr>
            <p:cNvPr id="226" name="Shape 186">
              <a:extLst>
                <a:ext uri="{FF2B5EF4-FFF2-40B4-BE49-F238E27FC236}">
                  <a16:creationId xmlns:a16="http://schemas.microsoft.com/office/drawing/2014/main" id="{D97BC8D4-EF9C-486E-9449-6B400CDC7DD8}"/>
                </a:ext>
              </a:extLst>
            </p:cNvPr>
            <p:cNvSpPr/>
            <p:nvPr/>
          </p:nvSpPr>
          <p:spPr>
            <a:xfrm>
              <a:off x="0" y="0"/>
              <a:ext cx="1511998" cy="1787957"/>
            </a:xfrm>
            <a:custGeom>
              <a:avLst/>
              <a:gdLst/>
              <a:ahLst/>
              <a:cxnLst/>
              <a:rect l="0" t="0" r="0" b="0"/>
              <a:pathLst>
                <a:path w="1511998" h="1787957">
                  <a:moveTo>
                    <a:pt x="0" y="0"/>
                  </a:moveTo>
                  <a:lnTo>
                    <a:pt x="1313523" y="0"/>
                  </a:lnTo>
                  <a:lnTo>
                    <a:pt x="1511998" y="893978"/>
                  </a:lnTo>
                  <a:lnTo>
                    <a:pt x="1313523" y="1787957"/>
                  </a:lnTo>
                  <a:lnTo>
                    <a:pt x="0" y="1787957"/>
                  </a:lnTo>
                  <a:lnTo>
                    <a:pt x="184239" y="893978"/>
                  </a:lnTo>
                  <a:lnTo>
                    <a:pt x="0" y="0"/>
                  </a:lnTo>
                  <a:close/>
                </a:path>
              </a:pathLst>
            </a:custGeom>
            <a:grpFill/>
            <a:ln w="0" cap="flat">
              <a:miter lim="127000"/>
            </a:ln>
          </p:spPr>
          <p:style>
            <a:lnRef idx="0">
              <a:srgbClr val="000000">
                <a:alpha val="0"/>
              </a:srgbClr>
            </a:lnRef>
            <a:fillRef idx="1">
              <a:srgbClr val="FFFEFD"/>
            </a:fillRef>
            <a:effectRef idx="0">
              <a:scrgbClr r="0" g="0" b="0"/>
            </a:effectRef>
            <a:fontRef idx="none"/>
          </p:style>
          <p:txBody>
            <a:bodyPr/>
            <a:lstStyle/>
            <a:p>
              <a:endParaRPr lang="it-IT"/>
            </a:p>
          </p:txBody>
        </p:sp>
        <p:sp>
          <p:nvSpPr>
            <p:cNvPr id="227" name="Rectangle 3588">
              <a:extLst>
                <a:ext uri="{FF2B5EF4-FFF2-40B4-BE49-F238E27FC236}">
                  <a16:creationId xmlns:a16="http://schemas.microsoft.com/office/drawing/2014/main" id="{01894212-2569-4964-B102-35D7E547657A}"/>
                </a:ext>
              </a:extLst>
            </p:cNvPr>
            <p:cNvSpPr/>
            <p:nvPr/>
          </p:nvSpPr>
          <p:spPr>
            <a:xfrm>
              <a:off x="1207470" y="657964"/>
              <a:ext cx="37363" cy="117544"/>
            </a:xfrm>
            <a:prstGeom prst="rect">
              <a:avLst/>
            </a:prstGeom>
            <a:grpFill/>
            <a:ln>
              <a:noFill/>
            </a:ln>
          </p:spPr>
          <p:txBody>
            <a:bodyPr vert="horz" lIns="0" tIns="0" rIns="0" bIns="0" rtlCol="0">
              <a:noAutofit/>
            </a:bodyPr>
            <a:lstStyle/>
            <a:p>
              <a:pPr>
                <a:lnSpc>
                  <a:spcPct val="107000"/>
                </a:lnSpc>
                <a:spcAft>
                  <a:spcPts val="800"/>
                </a:spcAft>
              </a:pPr>
              <a:r>
                <a:rPr lang="it-IT" sz="700" b="1">
                  <a:solidFill>
                    <a:srgbClr val="181717"/>
                  </a:solidFill>
                  <a:effectLst/>
                  <a:latin typeface="Calibri" panose="020F0502020204030204" pitchFamily="34" charset="0"/>
                  <a:ea typeface="Calibri" panose="020F050202020403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grpSp>
      <p:sp>
        <p:nvSpPr>
          <p:cNvPr id="228" name="Rettangolo 227">
            <a:extLst>
              <a:ext uri="{FF2B5EF4-FFF2-40B4-BE49-F238E27FC236}">
                <a16:creationId xmlns:a16="http://schemas.microsoft.com/office/drawing/2014/main" id="{FC10C409-B0BF-4FE1-8FED-FC21EFA2796E}"/>
              </a:ext>
            </a:extLst>
          </p:cNvPr>
          <p:cNvSpPr/>
          <p:nvPr/>
        </p:nvSpPr>
        <p:spPr>
          <a:xfrm>
            <a:off x="5738524" y="1076101"/>
            <a:ext cx="768708" cy="2310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700">
                <a:solidFill>
                  <a:schemeClr val="bg1"/>
                </a:solidFill>
              </a:rPr>
              <a:t>21/25 Ott. 2019</a:t>
            </a:r>
          </a:p>
        </p:txBody>
      </p:sp>
      <p:sp>
        <p:nvSpPr>
          <p:cNvPr id="229" name="Rectangle 187">
            <a:extLst>
              <a:ext uri="{FF2B5EF4-FFF2-40B4-BE49-F238E27FC236}">
                <a16:creationId xmlns:a16="http://schemas.microsoft.com/office/drawing/2014/main" id="{61E4B29C-D45A-472A-B14D-C882B4CF5449}"/>
              </a:ext>
            </a:extLst>
          </p:cNvPr>
          <p:cNvSpPr/>
          <p:nvPr/>
        </p:nvSpPr>
        <p:spPr>
          <a:xfrm>
            <a:off x="5789797" y="1472206"/>
            <a:ext cx="805894" cy="442451"/>
          </a:xfrm>
          <a:prstGeom prst="rect">
            <a:avLst/>
          </a:prstGeom>
          <a:noFill/>
          <a:ln>
            <a:noFill/>
          </a:ln>
        </p:spPr>
        <p:txBody>
          <a:bodyPr vert="horz" lIns="0" tIns="0" rIns="0" bIns="0" rtlCol="0">
            <a:noAutofit/>
          </a:bodyPr>
          <a:lstStyle/>
          <a:p>
            <a:pPr>
              <a:lnSpc>
                <a:spcPct val="107000"/>
              </a:lnSpc>
              <a:spcAft>
                <a:spcPts val="800"/>
              </a:spcAft>
            </a:pPr>
            <a:r>
              <a:rPr lang="it-IT" sz="1000" b="1" spc="70">
                <a:solidFill>
                  <a:srgbClr val="375686"/>
                </a:solidFill>
                <a:latin typeface="Calibri" panose="020F0502020204030204" pitchFamily="34" charset="0"/>
                <a:ea typeface="Calibri" panose="020F0502020204030204" pitchFamily="34" charset="0"/>
              </a:rPr>
              <a:t>Sopralluoghi nei siti selezionati</a:t>
            </a:r>
            <a:endParaRPr lang="it-IT" sz="1000">
              <a:solidFill>
                <a:srgbClr val="000000"/>
              </a:solidFill>
              <a:effectLst/>
              <a:latin typeface="Calibri" panose="020F0502020204030204" pitchFamily="34" charset="0"/>
              <a:ea typeface="Calibri" panose="020F0502020204030204" pitchFamily="34" charset="0"/>
            </a:endParaRPr>
          </a:p>
        </p:txBody>
      </p:sp>
      <p:sp>
        <p:nvSpPr>
          <p:cNvPr id="230" name="Rectangle 190">
            <a:extLst>
              <a:ext uri="{FF2B5EF4-FFF2-40B4-BE49-F238E27FC236}">
                <a16:creationId xmlns:a16="http://schemas.microsoft.com/office/drawing/2014/main" id="{4492467D-8D54-40D6-B34F-0A0219F7F56E}"/>
              </a:ext>
            </a:extLst>
          </p:cNvPr>
          <p:cNvSpPr/>
          <p:nvPr/>
        </p:nvSpPr>
        <p:spPr>
          <a:xfrm>
            <a:off x="5821130" y="2032725"/>
            <a:ext cx="873726" cy="93872"/>
          </a:xfrm>
          <a:prstGeom prst="rect">
            <a:avLst/>
          </a:prstGeom>
          <a:solidFill>
            <a:schemeClr val="bg1"/>
          </a:solidFill>
          <a:ln>
            <a:noFill/>
          </a:ln>
        </p:spPr>
        <p:txBody>
          <a:bodyPr vert="horz" lIns="0" tIns="0" rIns="0" bIns="0" rtlCol="0">
            <a:noAutofit/>
          </a:bodyPr>
          <a:lstStyle/>
          <a:p>
            <a:pPr>
              <a:lnSpc>
                <a:spcPct val="107000"/>
              </a:lnSpc>
              <a:spcAft>
                <a:spcPts val="800"/>
              </a:spcAft>
            </a:pPr>
            <a:r>
              <a:rPr lang="it-IT" sz="700" b="1" spc="65">
                <a:solidFill>
                  <a:srgbClr val="181717"/>
                </a:solidFill>
                <a:effectLst/>
                <a:latin typeface="Calibri" panose="020F0502020204030204" pitchFamily="34" charset="0"/>
                <a:ea typeface="Calibri" panose="020F0502020204030204" pitchFamily="34" charset="0"/>
              </a:rPr>
              <a:t>Confronto del gruppo di lavoro con i referenti e i soggetti attivi sul territorio</a:t>
            </a:r>
            <a:endParaRPr lang="it-IT" sz="1100">
              <a:solidFill>
                <a:srgbClr val="000000"/>
              </a:solidFill>
              <a:effectLst/>
              <a:latin typeface="Calibri" panose="020F0502020204030204" pitchFamily="34" charset="0"/>
              <a:ea typeface="Calibri" panose="020F0502020204030204" pitchFamily="34" charset="0"/>
            </a:endParaRPr>
          </a:p>
        </p:txBody>
      </p:sp>
      <p:grpSp>
        <p:nvGrpSpPr>
          <p:cNvPr id="231" name="Group 3749">
            <a:extLst>
              <a:ext uri="{FF2B5EF4-FFF2-40B4-BE49-F238E27FC236}">
                <a16:creationId xmlns:a16="http://schemas.microsoft.com/office/drawing/2014/main" id="{D75030FB-8AC3-499D-88D5-C2E2C0487425}"/>
              </a:ext>
            </a:extLst>
          </p:cNvPr>
          <p:cNvGrpSpPr/>
          <p:nvPr/>
        </p:nvGrpSpPr>
        <p:grpSpPr>
          <a:xfrm>
            <a:off x="6980692" y="1377941"/>
            <a:ext cx="4289528" cy="1620000"/>
            <a:chOff x="-40170" y="0"/>
            <a:chExt cx="1459125" cy="1787957"/>
          </a:xfrm>
          <a:solidFill>
            <a:schemeClr val="bg1"/>
          </a:solidFill>
          <a:effectLst>
            <a:outerShdw blurRad="50800" dist="38100" dir="2700000" algn="tl" rotWithShape="0">
              <a:prstClr val="black">
                <a:alpha val="40000"/>
              </a:prstClr>
            </a:outerShdw>
          </a:effectLst>
        </p:grpSpPr>
        <p:sp>
          <p:nvSpPr>
            <p:cNvPr id="232" name="Shape 186">
              <a:extLst>
                <a:ext uri="{FF2B5EF4-FFF2-40B4-BE49-F238E27FC236}">
                  <a16:creationId xmlns:a16="http://schemas.microsoft.com/office/drawing/2014/main" id="{A55637DE-4E4A-49F1-8159-9C614661C3B2}"/>
                </a:ext>
              </a:extLst>
            </p:cNvPr>
            <p:cNvSpPr/>
            <p:nvPr/>
          </p:nvSpPr>
          <p:spPr>
            <a:xfrm>
              <a:off x="-40170" y="0"/>
              <a:ext cx="1459125" cy="1787957"/>
            </a:xfrm>
            <a:custGeom>
              <a:avLst/>
              <a:gdLst/>
              <a:ahLst/>
              <a:cxnLst/>
              <a:rect l="0" t="0" r="0" b="0"/>
              <a:pathLst>
                <a:path w="1511998" h="1787957">
                  <a:moveTo>
                    <a:pt x="0" y="0"/>
                  </a:moveTo>
                  <a:lnTo>
                    <a:pt x="1313523" y="0"/>
                  </a:lnTo>
                  <a:lnTo>
                    <a:pt x="1511998" y="893978"/>
                  </a:lnTo>
                  <a:lnTo>
                    <a:pt x="1313523" y="1787957"/>
                  </a:lnTo>
                  <a:lnTo>
                    <a:pt x="0" y="1787957"/>
                  </a:lnTo>
                  <a:lnTo>
                    <a:pt x="184239" y="893978"/>
                  </a:lnTo>
                  <a:lnTo>
                    <a:pt x="0" y="0"/>
                  </a:lnTo>
                  <a:close/>
                </a:path>
              </a:pathLst>
            </a:custGeom>
            <a:grpFill/>
            <a:ln w="0" cap="flat">
              <a:miter lim="127000"/>
            </a:ln>
          </p:spPr>
          <p:style>
            <a:lnRef idx="0">
              <a:srgbClr val="000000">
                <a:alpha val="0"/>
              </a:srgbClr>
            </a:lnRef>
            <a:fillRef idx="1">
              <a:srgbClr val="FFFEFD"/>
            </a:fillRef>
            <a:effectRef idx="0">
              <a:scrgbClr r="0" g="0" b="0"/>
            </a:effectRef>
            <a:fontRef idx="none"/>
          </p:style>
          <p:txBody>
            <a:bodyPr/>
            <a:lstStyle/>
            <a:p>
              <a:endParaRPr lang="it-IT"/>
            </a:p>
          </p:txBody>
        </p:sp>
        <p:sp>
          <p:nvSpPr>
            <p:cNvPr id="233" name="Rectangle 3588">
              <a:extLst>
                <a:ext uri="{FF2B5EF4-FFF2-40B4-BE49-F238E27FC236}">
                  <a16:creationId xmlns:a16="http://schemas.microsoft.com/office/drawing/2014/main" id="{A778E01F-01A6-4EE9-A1D2-D66E54925662}"/>
                </a:ext>
              </a:extLst>
            </p:cNvPr>
            <p:cNvSpPr/>
            <p:nvPr/>
          </p:nvSpPr>
          <p:spPr>
            <a:xfrm>
              <a:off x="1207470" y="657964"/>
              <a:ext cx="37363" cy="117544"/>
            </a:xfrm>
            <a:prstGeom prst="rect">
              <a:avLst/>
            </a:prstGeom>
            <a:grpFill/>
            <a:ln>
              <a:noFill/>
            </a:ln>
          </p:spPr>
          <p:txBody>
            <a:bodyPr vert="horz" lIns="0" tIns="0" rIns="0" bIns="0" rtlCol="0">
              <a:noAutofit/>
            </a:bodyPr>
            <a:lstStyle/>
            <a:p>
              <a:pPr>
                <a:lnSpc>
                  <a:spcPct val="107000"/>
                </a:lnSpc>
                <a:spcAft>
                  <a:spcPts val="800"/>
                </a:spcAft>
              </a:pPr>
              <a:r>
                <a:rPr lang="it-IT" sz="700" b="1">
                  <a:solidFill>
                    <a:srgbClr val="181717"/>
                  </a:solidFill>
                  <a:effectLst/>
                  <a:latin typeface="Calibri" panose="020F0502020204030204" pitchFamily="34" charset="0"/>
                  <a:ea typeface="Calibri" panose="020F050202020403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grpSp>
      <p:sp>
        <p:nvSpPr>
          <p:cNvPr id="234" name="Rettangolo 233">
            <a:extLst>
              <a:ext uri="{FF2B5EF4-FFF2-40B4-BE49-F238E27FC236}">
                <a16:creationId xmlns:a16="http://schemas.microsoft.com/office/drawing/2014/main" id="{CD59F111-51BF-4995-86F1-C77C49D05F49}"/>
              </a:ext>
            </a:extLst>
          </p:cNvPr>
          <p:cNvSpPr/>
          <p:nvPr/>
        </p:nvSpPr>
        <p:spPr>
          <a:xfrm>
            <a:off x="8456458" y="1068088"/>
            <a:ext cx="768708" cy="2310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700">
                <a:solidFill>
                  <a:schemeClr val="bg1"/>
                </a:solidFill>
              </a:rPr>
              <a:t>28 Ott./15 Nov. 2019</a:t>
            </a:r>
          </a:p>
        </p:txBody>
      </p:sp>
      <p:sp>
        <p:nvSpPr>
          <p:cNvPr id="235" name="Rectangle 187">
            <a:extLst>
              <a:ext uri="{FF2B5EF4-FFF2-40B4-BE49-F238E27FC236}">
                <a16:creationId xmlns:a16="http://schemas.microsoft.com/office/drawing/2014/main" id="{A9662E25-A463-4760-81F1-F7076E0451D0}"/>
              </a:ext>
            </a:extLst>
          </p:cNvPr>
          <p:cNvSpPr/>
          <p:nvPr/>
        </p:nvSpPr>
        <p:spPr>
          <a:xfrm>
            <a:off x="7645120" y="1475234"/>
            <a:ext cx="1551962" cy="442451"/>
          </a:xfrm>
          <a:prstGeom prst="rect">
            <a:avLst/>
          </a:prstGeom>
          <a:noFill/>
          <a:ln>
            <a:noFill/>
          </a:ln>
        </p:spPr>
        <p:txBody>
          <a:bodyPr vert="horz" lIns="0" tIns="0" rIns="0" bIns="0" rtlCol="0">
            <a:noAutofit/>
          </a:bodyPr>
          <a:lstStyle/>
          <a:p>
            <a:pPr>
              <a:lnSpc>
                <a:spcPct val="107000"/>
              </a:lnSpc>
              <a:spcAft>
                <a:spcPts val="800"/>
              </a:spcAft>
            </a:pPr>
            <a:r>
              <a:rPr lang="it-IT" sz="1000" b="1" spc="70">
                <a:solidFill>
                  <a:srgbClr val="375686"/>
                </a:solidFill>
                <a:latin typeface="Calibri" panose="020F0502020204030204" pitchFamily="34" charset="0"/>
                <a:ea typeface="Calibri" panose="020F0502020204030204" pitchFamily="34" charset="0"/>
              </a:rPr>
              <a:t>Conduzione e sintesi interviste e focus group </a:t>
            </a:r>
            <a:endParaRPr lang="it-IT" sz="1000">
              <a:solidFill>
                <a:srgbClr val="000000"/>
              </a:solidFill>
              <a:effectLst/>
              <a:latin typeface="Calibri" panose="020F0502020204030204" pitchFamily="34" charset="0"/>
              <a:ea typeface="Calibri" panose="020F0502020204030204" pitchFamily="34" charset="0"/>
            </a:endParaRPr>
          </a:p>
        </p:txBody>
      </p:sp>
      <p:sp>
        <p:nvSpPr>
          <p:cNvPr id="236" name="Rectangle 190">
            <a:extLst>
              <a:ext uri="{FF2B5EF4-FFF2-40B4-BE49-F238E27FC236}">
                <a16:creationId xmlns:a16="http://schemas.microsoft.com/office/drawing/2014/main" id="{04FA48A2-9328-4972-856B-75A8CA639D93}"/>
              </a:ext>
            </a:extLst>
          </p:cNvPr>
          <p:cNvSpPr/>
          <p:nvPr/>
        </p:nvSpPr>
        <p:spPr>
          <a:xfrm>
            <a:off x="7679199" y="2043379"/>
            <a:ext cx="1517883" cy="106502"/>
          </a:xfrm>
          <a:prstGeom prst="rect">
            <a:avLst/>
          </a:prstGeom>
          <a:solidFill>
            <a:schemeClr val="bg1"/>
          </a:solidFill>
          <a:ln>
            <a:noFill/>
          </a:ln>
        </p:spPr>
        <p:txBody>
          <a:bodyPr vert="horz" lIns="0" tIns="0" rIns="0" bIns="0" rtlCol="0">
            <a:noAutofit/>
          </a:bodyPr>
          <a:lstStyle/>
          <a:p>
            <a:pPr>
              <a:lnSpc>
                <a:spcPct val="107000"/>
              </a:lnSpc>
              <a:spcAft>
                <a:spcPts val="800"/>
              </a:spcAft>
            </a:pPr>
            <a:r>
              <a:rPr lang="it-IT" sz="700" b="1" spc="65">
                <a:solidFill>
                  <a:srgbClr val="181717"/>
                </a:solidFill>
                <a:effectLst/>
                <a:latin typeface="Calibri" panose="020F0502020204030204" pitchFamily="34" charset="0"/>
                <a:ea typeface="Calibri" panose="020F0502020204030204" pitchFamily="34" charset="0"/>
              </a:rPr>
              <a:t>Identificazione soggetti d’interesse; definizione strumenti (domande e modalità); anticipazioni risultati e a seguire elaborazione </a:t>
            </a:r>
            <a:endParaRPr lang="it-IT" sz="1100">
              <a:solidFill>
                <a:srgbClr val="000000"/>
              </a:solidFill>
              <a:effectLst/>
              <a:latin typeface="Calibri" panose="020F0502020204030204" pitchFamily="34" charset="0"/>
              <a:ea typeface="Calibri" panose="020F0502020204030204" pitchFamily="34" charset="0"/>
            </a:endParaRPr>
          </a:p>
        </p:txBody>
      </p:sp>
      <p:grpSp>
        <p:nvGrpSpPr>
          <p:cNvPr id="237" name="Group 3749">
            <a:extLst>
              <a:ext uri="{FF2B5EF4-FFF2-40B4-BE49-F238E27FC236}">
                <a16:creationId xmlns:a16="http://schemas.microsoft.com/office/drawing/2014/main" id="{CD5B6191-58BB-4404-B4F8-37AC326A4BF7}"/>
              </a:ext>
            </a:extLst>
          </p:cNvPr>
          <p:cNvGrpSpPr/>
          <p:nvPr/>
        </p:nvGrpSpPr>
        <p:grpSpPr>
          <a:xfrm>
            <a:off x="2625228" y="3467931"/>
            <a:ext cx="3612429" cy="1620000"/>
            <a:chOff x="0" y="0"/>
            <a:chExt cx="1511998" cy="1787957"/>
          </a:xfrm>
          <a:solidFill>
            <a:schemeClr val="bg1"/>
          </a:solidFill>
          <a:effectLst>
            <a:outerShdw blurRad="50800" dist="38100" dir="2700000" algn="tl" rotWithShape="0">
              <a:prstClr val="black">
                <a:alpha val="40000"/>
              </a:prstClr>
            </a:outerShdw>
          </a:effectLst>
        </p:grpSpPr>
        <p:sp>
          <p:nvSpPr>
            <p:cNvPr id="238" name="Shape 186">
              <a:extLst>
                <a:ext uri="{FF2B5EF4-FFF2-40B4-BE49-F238E27FC236}">
                  <a16:creationId xmlns:a16="http://schemas.microsoft.com/office/drawing/2014/main" id="{649BF536-D526-4293-BBBF-489C03D2F7EA}"/>
                </a:ext>
              </a:extLst>
            </p:cNvPr>
            <p:cNvSpPr/>
            <p:nvPr/>
          </p:nvSpPr>
          <p:spPr>
            <a:xfrm>
              <a:off x="0" y="0"/>
              <a:ext cx="1511998" cy="1787957"/>
            </a:xfrm>
            <a:custGeom>
              <a:avLst/>
              <a:gdLst/>
              <a:ahLst/>
              <a:cxnLst/>
              <a:rect l="0" t="0" r="0" b="0"/>
              <a:pathLst>
                <a:path w="1511998" h="1787957">
                  <a:moveTo>
                    <a:pt x="0" y="0"/>
                  </a:moveTo>
                  <a:lnTo>
                    <a:pt x="1313523" y="0"/>
                  </a:lnTo>
                  <a:lnTo>
                    <a:pt x="1511998" y="893978"/>
                  </a:lnTo>
                  <a:lnTo>
                    <a:pt x="1313523" y="1787957"/>
                  </a:lnTo>
                  <a:lnTo>
                    <a:pt x="0" y="1787957"/>
                  </a:lnTo>
                  <a:lnTo>
                    <a:pt x="184239" y="893978"/>
                  </a:lnTo>
                  <a:lnTo>
                    <a:pt x="0" y="0"/>
                  </a:lnTo>
                  <a:close/>
                </a:path>
              </a:pathLst>
            </a:custGeom>
            <a:grpFill/>
            <a:ln w="0" cap="flat">
              <a:miter lim="127000"/>
            </a:ln>
          </p:spPr>
          <p:style>
            <a:lnRef idx="0">
              <a:srgbClr val="000000">
                <a:alpha val="0"/>
              </a:srgbClr>
            </a:lnRef>
            <a:fillRef idx="1">
              <a:srgbClr val="FFFEFD"/>
            </a:fillRef>
            <a:effectRef idx="0">
              <a:scrgbClr r="0" g="0" b="0"/>
            </a:effectRef>
            <a:fontRef idx="none"/>
          </p:style>
          <p:txBody>
            <a:bodyPr/>
            <a:lstStyle/>
            <a:p>
              <a:endParaRPr lang="it-IT"/>
            </a:p>
          </p:txBody>
        </p:sp>
        <p:sp>
          <p:nvSpPr>
            <p:cNvPr id="239" name="Rectangle 3588">
              <a:extLst>
                <a:ext uri="{FF2B5EF4-FFF2-40B4-BE49-F238E27FC236}">
                  <a16:creationId xmlns:a16="http://schemas.microsoft.com/office/drawing/2014/main" id="{8B00B8E4-FBB5-4C41-BBE6-0CC324C8D0F8}"/>
                </a:ext>
              </a:extLst>
            </p:cNvPr>
            <p:cNvSpPr/>
            <p:nvPr/>
          </p:nvSpPr>
          <p:spPr>
            <a:xfrm>
              <a:off x="1207470" y="657964"/>
              <a:ext cx="37363" cy="117544"/>
            </a:xfrm>
            <a:prstGeom prst="rect">
              <a:avLst/>
            </a:prstGeom>
            <a:grpFill/>
            <a:ln>
              <a:noFill/>
            </a:ln>
          </p:spPr>
          <p:txBody>
            <a:bodyPr vert="horz" lIns="0" tIns="0" rIns="0" bIns="0" rtlCol="0">
              <a:noAutofit/>
            </a:bodyPr>
            <a:lstStyle/>
            <a:p>
              <a:pPr>
                <a:lnSpc>
                  <a:spcPct val="107000"/>
                </a:lnSpc>
                <a:spcAft>
                  <a:spcPts val="800"/>
                </a:spcAft>
              </a:pPr>
              <a:r>
                <a:rPr lang="it-IT" sz="700" b="1">
                  <a:solidFill>
                    <a:srgbClr val="181717"/>
                  </a:solidFill>
                  <a:effectLst/>
                  <a:latin typeface="Calibri" panose="020F0502020204030204" pitchFamily="34" charset="0"/>
                  <a:ea typeface="Calibri" panose="020F050202020403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grpSp>
      <p:sp>
        <p:nvSpPr>
          <p:cNvPr id="240" name="Rettangolo 239">
            <a:extLst>
              <a:ext uri="{FF2B5EF4-FFF2-40B4-BE49-F238E27FC236}">
                <a16:creationId xmlns:a16="http://schemas.microsoft.com/office/drawing/2014/main" id="{6BECD353-093A-4EFB-99DF-39DCF131C6FF}"/>
              </a:ext>
            </a:extLst>
          </p:cNvPr>
          <p:cNvSpPr/>
          <p:nvPr/>
        </p:nvSpPr>
        <p:spPr>
          <a:xfrm>
            <a:off x="3849744" y="3147434"/>
            <a:ext cx="768708" cy="2310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700">
                <a:solidFill>
                  <a:schemeClr val="bg1"/>
                </a:solidFill>
              </a:rPr>
              <a:t>16/30 Nov. 2019</a:t>
            </a:r>
          </a:p>
        </p:txBody>
      </p:sp>
      <p:sp>
        <p:nvSpPr>
          <p:cNvPr id="241" name="Rectangle 187">
            <a:extLst>
              <a:ext uri="{FF2B5EF4-FFF2-40B4-BE49-F238E27FC236}">
                <a16:creationId xmlns:a16="http://schemas.microsoft.com/office/drawing/2014/main" id="{E7E5BB69-B07E-4DB0-B7E8-24E7CADDA0E0}"/>
              </a:ext>
            </a:extLst>
          </p:cNvPr>
          <p:cNvSpPr/>
          <p:nvPr/>
        </p:nvSpPr>
        <p:spPr>
          <a:xfrm>
            <a:off x="3185632" y="3577918"/>
            <a:ext cx="805894" cy="442451"/>
          </a:xfrm>
          <a:prstGeom prst="rect">
            <a:avLst/>
          </a:prstGeom>
          <a:noFill/>
          <a:ln>
            <a:noFill/>
          </a:ln>
        </p:spPr>
        <p:txBody>
          <a:bodyPr vert="horz" lIns="0" tIns="0" rIns="0" bIns="0" rtlCol="0">
            <a:noAutofit/>
          </a:bodyPr>
          <a:lstStyle/>
          <a:p>
            <a:pPr>
              <a:lnSpc>
                <a:spcPct val="107000"/>
              </a:lnSpc>
              <a:spcAft>
                <a:spcPts val="800"/>
              </a:spcAft>
            </a:pPr>
            <a:r>
              <a:rPr lang="it-IT" sz="1000" b="1" spc="70">
                <a:solidFill>
                  <a:srgbClr val="375686"/>
                </a:solidFill>
                <a:latin typeface="Calibri" panose="020F0502020204030204" pitchFamily="34" charset="0"/>
                <a:ea typeface="Calibri" panose="020F0502020204030204" pitchFamily="34" charset="0"/>
              </a:rPr>
              <a:t>Passeggiate esplorative </a:t>
            </a:r>
            <a:endParaRPr lang="it-IT" sz="1000">
              <a:solidFill>
                <a:srgbClr val="000000"/>
              </a:solidFill>
              <a:effectLst/>
              <a:latin typeface="Calibri" panose="020F0502020204030204" pitchFamily="34" charset="0"/>
              <a:ea typeface="Calibri" panose="020F0502020204030204" pitchFamily="34" charset="0"/>
            </a:endParaRPr>
          </a:p>
        </p:txBody>
      </p:sp>
      <p:sp>
        <p:nvSpPr>
          <p:cNvPr id="242" name="Rectangle 190">
            <a:extLst>
              <a:ext uri="{FF2B5EF4-FFF2-40B4-BE49-F238E27FC236}">
                <a16:creationId xmlns:a16="http://schemas.microsoft.com/office/drawing/2014/main" id="{A3F153C2-D62D-4B8F-A318-3E9E9A61BA6A}"/>
              </a:ext>
            </a:extLst>
          </p:cNvPr>
          <p:cNvSpPr/>
          <p:nvPr/>
        </p:nvSpPr>
        <p:spPr>
          <a:xfrm>
            <a:off x="3219710" y="4146063"/>
            <a:ext cx="1029513" cy="123882"/>
          </a:xfrm>
          <a:prstGeom prst="rect">
            <a:avLst/>
          </a:prstGeom>
          <a:solidFill>
            <a:schemeClr val="bg1"/>
          </a:solidFill>
          <a:ln>
            <a:noFill/>
          </a:ln>
        </p:spPr>
        <p:txBody>
          <a:bodyPr vert="horz" lIns="0" tIns="0" rIns="0" bIns="0" rtlCol="0">
            <a:noAutofit/>
          </a:bodyPr>
          <a:lstStyle/>
          <a:p>
            <a:pPr>
              <a:lnSpc>
                <a:spcPct val="107000"/>
              </a:lnSpc>
              <a:spcAft>
                <a:spcPts val="800"/>
              </a:spcAft>
            </a:pPr>
            <a:r>
              <a:rPr lang="it-IT" sz="700" b="1" spc="65">
                <a:solidFill>
                  <a:srgbClr val="181717"/>
                </a:solidFill>
                <a:effectLst/>
                <a:latin typeface="Calibri" panose="020F0502020204030204" pitchFamily="34" charset="0"/>
                <a:ea typeface="Calibri" panose="020F0502020204030204" pitchFamily="34" charset="0"/>
              </a:rPr>
              <a:t>Esplorazione con il gruppo di lavoro e i soggetti attivi sul territorio, per ciascun sito, nell’ottica di rilevare gli aspetti salienti del paesaggio</a:t>
            </a:r>
            <a:endParaRPr lang="it-IT" sz="1100">
              <a:solidFill>
                <a:srgbClr val="000000"/>
              </a:solidFill>
              <a:effectLst/>
              <a:latin typeface="Calibri" panose="020F0502020204030204" pitchFamily="34" charset="0"/>
              <a:ea typeface="Calibri" panose="020F0502020204030204" pitchFamily="34" charset="0"/>
            </a:endParaRPr>
          </a:p>
        </p:txBody>
      </p:sp>
      <p:sp>
        <p:nvSpPr>
          <p:cNvPr id="244" name="Rectangle 187">
            <a:extLst>
              <a:ext uri="{FF2B5EF4-FFF2-40B4-BE49-F238E27FC236}">
                <a16:creationId xmlns:a16="http://schemas.microsoft.com/office/drawing/2014/main" id="{4E9BFA51-5401-4C6F-B99B-36C2960D54C8}"/>
              </a:ext>
            </a:extLst>
          </p:cNvPr>
          <p:cNvSpPr/>
          <p:nvPr/>
        </p:nvSpPr>
        <p:spPr>
          <a:xfrm>
            <a:off x="9402795" y="1480607"/>
            <a:ext cx="1355542" cy="442451"/>
          </a:xfrm>
          <a:prstGeom prst="rect">
            <a:avLst/>
          </a:prstGeom>
          <a:noFill/>
          <a:ln>
            <a:noFill/>
          </a:ln>
        </p:spPr>
        <p:txBody>
          <a:bodyPr vert="horz" lIns="0" tIns="0" rIns="0" bIns="0" rtlCol="0">
            <a:noAutofit/>
          </a:bodyPr>
          <a:lstStyle/>
          <a:p>
            <a:pPr>
              <a:lnSpc>
                <a:spcPct val="107000"/>
              </a:lnSpc>
              <a:spcAft>
                <a:spcPts val="800"/>
              </a:spcAft>
            </a:pPr>
            <a:r>
              <a:rPr lang="it-IT" sz="1000" b="1" spc="70">
                <a:solidFill>
                  <a:srgbClr val="375686"/>
                </a:solidFill>
                <a:latin typeface="Calibri" panose="020F0502020204030204" pitchFamily="34" charset="0"/>
                <a:ea typeface="Calibri" panose="020F0502020204030204" pitchFamily="34" charset="0"/>
              </a:rPr>
              <a:t>Organizzazione seminari e webinar</a:t>
            </a:r>
            <a:endParaRPr lang="it-IT" sz="1000">
              <a:solidFill>
                <a:srgbClr val="000000"/>
              </a:solidFill>
              <a:effectLst/>
              <a:latin typeface="Calibri" panose="020F0502020204030204" pitchFamily="34" charset="0"/>
              <a:ea typeface="Calibri" panose="020F0502020204030204" pitchFamily="34" charset="0"/>
            </a:endParaRPr>
          </a:p>
        </p:txBody>
      </p:sp>
      <p:sp>
        <p:nvSpPr>
          <p:cNvPr id="245" name="Rectangle 190">
            <a:extLst>
              <a:ext uri="{FF2B5EF4-FFF2-40B4-BE49-F238E27FC236}">
                <a16:creationId xmlns:a16="http://schemas.microsoft.com/office/drawing/2014/main" id="{3E910CEC-7C9B-4C3E-9BAD-142700F986A9}"/>
              </a:ext>
            </a:extLst>
          </p:cNvPr>
          <p:cNvSpPr/>
          <p:nvPr/>
        </p:nvSpPr>
        <p:spPr>
          <a:xfrm>
            <a:off x="9402796" y="2017797"/>
            <a:ext cx="1456492" cy="200278"/>
          </a:xfrm>
          <a:prstGeom prst="rect">
            <a:avLst/>
          </a:prstGeom>
          <a:solidFill>
            <a:schemeClr val="bg1"/>
          </a:solidFill>
          <a:ln>
            <a:noFill/>
          </a:ln>
        </p:spPr>
        <p:txBody>
          <a:bodyPr vert="horz" lIns="0" tIns="0" rIns="0" bIns="0" rtlCol="0">
            <a:noAutofit/>
          </a:bodyPr>
          <a:lstStyle/>
          <a:p>
            <a:pPr>
              <a:lnSpc>
                <a:spcPct val="107000"/>
              </a:lnSpc>
              <a:spcAft>
                <a:spcPts val="800"/>
              </a:spcAft>
            </a:pPr>
            <a:r>
              <a:rPr lang="it-IT" sz="700" b="1" spc="65">
                <a:solidFill>
                  <a:srgbClr val="181717"/>
                </a:solidFill>
                <a:effectLst/>
                <a:latin typeface="Calibri" panose="020F0502020204030204" pitchFamily="34" charset="0"/>
                <a:ea typeface="Calibri" panose="020F0502020204030204" pitchFamily="34" charset="0"/>
              </a:rPr>
              <a:t>Identificazione temi, esperti, canali di divulgazione</a:t>
            </a:r>
            <a:endParaRPr lang="it-IT" sz="1100">
              <a:solidFill>
                <a:srgbClr val="000000"/>
              </a:solidFill>
              <a:effectLst/>
              <a:latin typeface="Calibri" panose="020F0502020204030204" pitchFamily="34" charset="0"/>
              <a:ea typeface="Calibri" panose="020F0502020204030204" pitchFamily="34" charset="0"/>
            </a:endParaRPr>
          </a:p>
        </p:txBody>
      </p:sp>
      <p:sp>
        <p:nvSpPr>
          <p:cNvPr id="248" name="Rectangle 187">
            <a:extLst>
              <a:ext uri="{FF2B5EF4-FFF2-40B4-BE49-F238E27FC236}">
                <a16:creationId xmlns:a16="http://schemas.microsoft.com/office/drawing/2014/main" id="{B00C6749-1B43-4802-A714-1DA2E8A8E135}"/>
              </a:ext>
            </a:extLst>
          </p:cNvPr>
          <p:cNvSpPr/>
          <p:nvPr/>
        </p:nvSpPr>
        <p:spPr>
          <a:xfrm>
            <a:off x="4569798" y="3587109"/>
            <a:ext cx="805894" cy="442451"/>
          </a:xfrm>
          <a:prstGeom prst="rect">
            <a:avLst/>
          </a:prstGeom>
          <a:noFill/>
          <a:ln>
            <a:noFill/>
          </a:ln>
        </p:spPr>
        <p:txBody>
          <a:bodyPr vert="horz" lIns="0" tIns="0" rIns="0" bIns="0" rtlCol="0">
            <a:noAutofit/>
          </a:bodyPr>
          <a:lstStyle/>
          <a:p>
            <a:pPr>
              <a:lnSpc>
                <a:spcPct val="107000"/>
              </a:lnSpc>
              <a:spcAft>
                <a:spcPts val="800"/>
              </a:spcAft>
            </a:pPr>
            <a:r>
              <a:rPr lang="it-IT" sz="1000" b="1" spc="70">
                <a:solidFill>
                  <a:srgbClr val="375686"/>
                </a:solidFill>
                <a:latin typeface="Calibri" panose="020F0502020204030204" pitchFamily="34" charset="0"/>
                <a:ea typeface="Calibri" panose="020F0502020204030204" pitchFamily="34" charset="0"/>
              </a:rPr>
              <a:t>Mappatura </a:t>
            </a:r>
            <a:r>
              <a:rPr lang="it-IT" sz="1000" b="1" spc="70">
                <a:solidFill>
                  <a:srgbClr val="375686"/>
                </a:solidFill>
                <a:effectLst/>
                <a:latin typeface="Calibri" panose="020F0502020204030204" pitchFamily="34" charset="0"/>
                <a:ea typeface="Calibri" panose="020F0502020204030204" pitchFamily="34" charset="0"/>
              </a:rPr>
              <a:t>interattiva</a:t>
            </a:r>
            <a:endParaRPr lang="it-IT" sz="1000">
              <a:solidFill>
                <a:srgbClr val="000000"/>
              </a:solidFill>
              <a:effectLst/>
              <a:latin typeface="Calibri" panose="020F0502020204030204" pitchFamily="34" charset="0"/>
              <a:ea typeface="Calibri" panose="020F0502020204030204" pitchFamily="34" charset="0"/>
            </a:endParaRPr>
          </a:p>
        </p:txBody>
      </p:sp>
      <p:sp>
        <p:nvSpPr>
          <p:cNvPr id="249" name="Rectangle 190">
            <a:extLst>
              <a:ext uri="{FF2B5EF4-FFF2-40B4-BE49-F238E27FC236}">
                <a16:creationId xmlns:a16="http://schemas.microsoft.com/office/drawing/2014/main" id="{306197C1-3458-4E78-9508-1BA3181F1233}"/>
              </a:ext>
            </a:extLst>
          </p:cNvPr>
          <p:cNvSpPr/>
          <p:nvPr/>
        </p:nvSpPr>
        <p:spPr>
          <a:xfrm>
            <a:off x="4603876" y="4155254"/>
            <a:ext cx="1029513" cy="123882"/>
          </a:xfrm>
          <a:prstGeom prst="rect">
            <a:avLst/>
          </a:prstGeom>
          <a:solidFill>
            <a:schemeClr val="bg1"/>
          </a:solidFill>
          <a:ln>
            <a:noFill/>
          </a:ln>
        </p:spPr>
        <p:txBody>
          <a:bodyPr vert="horz" lIns="0" tIns="0" rIns="0" bIns="0" rtlCol="0">
            <a:noAutofit/>
          </a:bodyPr>
          <a:lstStyle/>
          <a:p>
            <a:pPr>
              <a:lnSpc>
                <a:spcPct val="107000"/>
              </a:lnSpc>
              <a:spcAft>
                <a:spcPts val="800"/>
              </a:spcAft>
            </a:pPr>
            <a:r>
              <a:rPr lang="it-IT" sz="700" b="1" spc="65">
                <a:solidFill>
                  <a:srgbClr val="181717"/>
                </a:solidFill>
                <a:effectLst/>
                <a:latin typeface="Calibri" panose="020F0502020204030204" pitchFamily="34" charset="0"/>
                <a:ea typeface="Calibri" panose="020F0502020204030204" pitchFamily="34" charset="0"/>
              </a:rPr>
              <a:t>Dopo l’identificazione condivisa dello strumento più idoneo per ciascun sito (in focus group) la creazione partecipata della mappa del sito</a:t>
            </a:r>
            <a:endParaRPr lang="it-IT" sz="1100">
              <a:solidFill>
                <a:srgbClr val="000000"/>
              </a:solidFill>
              <a:effectLst/>
              <a:latin typeface="Calibri" panose="020F0502020204030204" pitchFamily="34" charset="0"/>
              <a:ea typeface="Calibri" panose="020F0502020204030204" pitchFamily="34" charset="0"/>
            </a:endParaRPr>
          </a:p>
        </p:txBody>
      </p:sp>
      <p:grpSp>
        <p:nvGrpSpPr>
          <p:cNvPr id="250" name="Group 3749">
            <a:extLst>
              <a:ext uri="{FF2B5EF4-FFF2-40B4-BE49-F238E27FC236}">
                <a16:creationId xmlns:a16="http://schemas.microsoft.com/office/drawing/2014/main" id="{3108FE87-D03D-44BB-958C-96143C382182}"/>
              </a:ext>
            </a:extLst>
          </p:cNvPr>
          <p:cNvGrpSpPr/>
          <p:nvPr/>
        </p:nvGrpSpPr>
        <p:grpSpPr>
          <a:xfrm>
            <a:off x="6209144" y="3453792"/>
            <a:ext cx="2013716" cy="1620000"/>
            <a:chOff x="0" y="0"/>
            <a:chExt cx="1511998" cy="1787957"/>
          </a:xfrm>
          <a:solidFill>
            <a:schemeClr val="bg1"/>
          </a:solidFill>
          <a:effectLst>
            <a:outerShdw blurRad="50800" dist="38100" dir="2700000" algn="tl" rotWithShape="0">
              <a:prstClr val="black">
                <a:alpha val="40000"/>
              </a:prstClr>
            </a:outerShdw>
          </a:effectLst>
        </p:grpSpPr>
        <p:sp>
          <p:nvSpPr>
            <p:cNvPr id="251" name="Shape 186">
              <a:extLst>
                <a:ext uri="{FF2B5EF4-FFF2-40B4-BE49-F238E27FC236}">
                  <a16:creationId xmlns:a16="http://schemas.microsoft.com/office/drawing/2014/main" id="{C510878C-A086-48F8-B99D-457A2A5DE6A5}"/>
                </a:ext>
              </a:extLst>
            </p:cNvPr>
            <p:cNvSpPr/>
            <p:nvPr/>
          </p:nvSpPr>
          <p:spPr>
            <a:xfrm>
              <a:off x="0" y="0"/>
              <a:ext cx="1511998" cy="1787957"/>
            </a:xfrm>
            <a:custGeom>
              <a:avLst/>
              <a:gdLst/>
              <a:ahLst/>
              <a:cxnLst/>
              <a:rect l="0" t="0" r="0" b="0"/>
              <a:pathLst>
                <a:path w="1511998" h="1787957">
                  <a:moveTo>
                    <a:pt x="0" y="0"/>
                  </a:moveTo>
                  <a:lnTo>
                    <a:pt x="1313523" y="0"/>
                  </a:lnTo>
                  <a:lnTo>
                    <a:pt x="1511998" y="893978"/>
                  </a:lnTo>
                  <a:lnTo>
                    <a:pt x="1313523" y="1787957"/>
                  </a:lnTo>
                  <a:lnTo>
                    <a:pt x="0" y="1787957"/>
                  </a:lnTo>
                  <a:lnTo>
                    <a:pt x="184239" y="893978"/>
                  </a:lnTo>
                  <a:lnTo>
                    <a:pt x="0" y="0"/>
                  </a:lnTo>
                  <a:close/>
                </a:path>
              </a:pathLst>
            </a:custGeom>
            <a:grpFill/>
            <a:ln w="0" cap="flat">
              <a:miter lim="127000"/>
            </a:ln>
          </p:spPr>
          <p:style>
            <a:lnRef idx="0">
              <a:srgbClr val="000000">
                <a:alpha val="0"/>
              </a:srgbClr>
            </a:lnRef>
            <a:fillRef idx="1">
              <a:srgbClr val="FFFEFD"/>
            </a:fillRef>
            <a:effectRef idx="0">
              <a:scrgbClr r="0" g="0" b="0"/>
            </a:effectRef>
            <a:fontRef idx="none"/>
          </p:style>
          <p:txBody>
            <a:bodyPr/>
            <a:lstStyle/>
            <a:p>
              <a:endParaRPr lang="it-IT"/>
            </a:p>
          </p:txBody>
        </p:sp>
        <p:sp>
          <p:nvSpPr>
            <p:cNvPr id="252" name="Rectangle 3588">
              <a:extLst>
                <a:ext uri="{FF2B5EF4-FFF2-40B4-BE49-F238E27FC236}">
                  <a16:creationId xmlns:a16="http://schemas.microsoft.com/office/drawing/2014/main" id="{34ADB8B8-D9B1-4BDA-A313-27F7905BA84F}"/>
                </a:ext>
              </a:extLst>
            </p:cNvPr>
            <p:cNvSpPr/>
            <p:nvPr/>
          </p:nvSpPr>
          <p:spPr>
            <a:xfrm>
              <a:off x="1207470" y="657964"/>
              <a:ext cx="37363" cy="117544"/>
            </a:xfrm>
            <a:prstGeom prst="rect">
              <a:avLst/>
            </a:prstGeom>
            <a:grpFill/>
            <a:ln>
              <a:noFill/>
            </a:ln>
          </p:spPr>
          <p:txBody>
            <a:bodyPr vert="horz" lIns="0" tIns="0" rIns="0" bIns="0" rtlCol="0">
              <a:noAutofit/>
            </a:bodyPr>
            <a:lstStyle/>
            <a:p>
              <a:pPr>
                <a:lnSpc>
                  <a:spcPct val="107000"/>
                </a:lnSpc>
                <a:spcAft>
                  <a:spcPts val="800"/>
                </a:spcAft>
              </a:pPr>
              <a:r>
                <a:rPr lang="it-IT" sz="700" b="1">
                  <a:solidFill>
                    <a:srgbClr val="181717"/>
                  </a:solidFill>
                  <a:effectLst/>
                  <a:latin typeface="Calibri" panose="020F0502020204030204" pitchFamily="34" charset="0"/>
                  <a:ea typeface="Calibri" panose="020F050202020403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grpSp>
      <p:sp>
        <p:nvSpPr>
          <p:cNvPr id="253" name="Rettangolo 252">
            <a:extLst>
              <a:ext uri="{FF2B5EF4-FFF2-40B4-BE49-F238E27FC236}">
                <a16:creationId xmlns:a16="http://schemas.microsoft.com/office/drawing/2014/main" id="{83EFB3F3-6255-43C3-B21E-197B01546C4A}"/>
              </a:ext>
            </a:extLst>
          </p:cNvPr>
          <p:cNvSpPr/>
          <p:nvPr/>
        </p:nvSpPr>
        <p:spPr>
          <a:xfrm>
            <a:off x="6478912" y="3143932"/>
            <a:ext cx="768708" cy="2310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700">
                <a:solidFill>
                  <a:schemeClr val="bg1"/>
                </a:solidFill>
              </a:rPr>
              <a:t>30 nov./15 Dic. 2019</a:t>
            </a:r>
          </a:p>
        </p:txBody>
      </p:sp>
      <p:sp>
        <p:nvSpPr>
          <p:cNvPr id="254" name="Rectangle 187">
            <a:extLst>
              <a:ext uri="{FF2B5EF4-FFF2-40B4-BE49-F238E27FC236}">
                <a16:creationId xmlns:a16="http://schemas.microsoft.com/office/drawing/2014/main" id="{896AB44F-4469-4EC0-87D7-754C5E60C46D}"/>
              </a:ext>
            </a:extLst>
          </p:cNvPr>
          <p:cNvSpPr/>
          <p:nvPr/>
        </p:nvSpPr>
        <p:spPr>
          <a:xfrm>
            <a:off x="6478912" y="3580717"/>
            <a:ext cx="805894" cy="442451"/>
          </a:xfrm>
          <a:prstGeom prst="rect">
            <a:avLst/>
          </a:prstGeom>
          <a:noFill/>
          <a:ln>
            <a:noFill/>
          </a:ln>
        </p:spPr>
        <p:txBody>
          <a:bodyPr vert="horz" lIns="0" tIns="0" rIns="0" bIns="0" rtlCol="0">
            <a:noAutofit/>
          </a:bodyPr>
          <a:lstStyle/>
          <a:p>
            <a:pPr>
              <a:lnSpc>
                <a:spcPct val="107000"/>
              </a:lnSpc>
              <a:spcAft>
                <a:spcPts val="800"/>
              </a:spcAft>
            </a:pPr>
            <a:r>
              <a:rPr lang="it-IT" sz="1000" b="1" spc="70">
                <a:solidFill>
                  <a:srgbClr val="375686"/>
                </a:solidFill>
                <a:latin typeface="Calibri" panose="020F0502020204030204" pitchFamily="34" charset="0"/>
                <a:ea typeface="Calibri" panose="020F0502020204030204" pitchFamily="34" charset="0"/>
              </a:rPr>
              <a:t>Laboratorio partecipato</a:t>
            </a:r>
            <a:endParaRPr lang="it-IT" sz="1000">
              <a:solidFill>
                <a:srgbClr val="000000"/>
              </a:solidFill>
              <a:effectLst/>
              <a:latin typeface="Calibri" panose="020F0502020204030204" pitchFamily="34" charset="0"/>
              <a:ea typeface="Calibri" panose="020F0502020204030204" pitchFamily="34" charset="0"/>
            </a:endParaRPr>
          </a:p>
        </p:txBody>
      </p:sp>
      <p:sp>
        <p:nvSpPr>
          <p:cNvPr id="255" name="Rectangle 190">
            <a:extLst>
              <a:ext uri="{FF2B5EF4-FFF2-40B4-BE49-F238E27FC236}">
                <a16:creationId xmlns:a16="http://schemas.microsoft.com/office/drawing/2014/main" id="{495606B7-5DAF-464D-A72C-7C3DFC2FB874}"/>
              </a:ext>
            </a:extLst>
          </p:cNvPr>
          <p:cNvSpPr/>
          <p:nvPr/>
        </p:nvSpPr>
        <p:spPr>
          <a:xfrm>
            <a:off x="6478912" y="3966802"/>
            <a:ext cx="1521078" cy="988152"/>
          </a:xfrm>
          <a:prstGeom prst="rect">
            <a:avLst/>
          </a:prstGeom>
          <a:solidFill>
            <a:schemeClr val="bg1"/>
          </a:solidFill>
          <a:ln>
            <a:noFill/>
          </a:ln>
        </p:spPr>
        <p:txBody>
          <a:bodyPr vert="horz" lIns="0" tIns="0" rIns="0" bIns="0" rtlCol="0">
            <a:noAutofit/>
          </a:bodyPr>
          <a:lstStyle/>
          <a:p>
            <a:pPr>
              <a:lnSpc>
                <a:spcPct val="107000"/>
              </a:lnSpc>
              <a:spcAft>
                <a:spcPts val="800"/>
              </a:spcAft>
            </a:pPr>
            <a:r>
              <a:rPr lang="it-IT" sz="700" b="1" spc="65">
                <a:solidFill>
                  <a:srgbClr val="181717"/>
                </a:solidFill>
                <a:effectLst/>
                <a:latin typeface="Calibri" panose="020F0502020204030204" pitchFamily="34" charset="0"/>
                <a:ea typeface="Calibri" panose="020F0502020204030204" pitchFamily="34" charset="0"/>
              </a:rPr>
              <a:t>In ciascun sito un laboratorio </a:t>
            </a:r>
            <a:r>
              <a:rPr lang="it-IT" sz="700" b="1" spc="65">
                <a:solidFill>
                  <a:srgbClr val="181717"/>
                </a:solidFill>
                <a:latin typeface="Calibri" panose="020F0502020204030204" pitchFamily="34" charset="0"/>
                <a:ea typeface="Calibri" panose="020F0502020204030204" pitchFamily="34" charset="0"/>
              </a:rPr>
              <a:t>di sensibilizzazione/</a:t>
            </a:r>
            <a:r>
              <a:rPr lang="it-IT" sz="700" b="1" spc="65">
                <a:solidFill>
                  <a:srgbClr val="181717"/>
                </a:solidFill>
                <a:effectLst/>
                <a:latin typeface="Calibri" panose="020F0502020204030204" pitchFamily="34" charset="0"/>
                <a:ea typeface="Calibri" panose="020F0502020204030204" pitchFamily="34" charset="0"/>
              </a:rPr>
              <a:t>definizione di interventi sul paesaggio in sinergia con la fragilità idrogeologica, </a:t>
            </a:r>
            <a:r>
              <a:rPr lang="it-IT" sz="700" b="1" spc="65">
                <a:solidFill>
                  <a:srgbClr val="181717"/>
                </a:solidFill>
                <a:latin typeface="Calibri" panose="020F0502020204030204" pitchFamily="34" charset="0"/>
              </a:rPr>
              <a:t>per  definire modalità di attivazione osservatorio locale e attività da compiere</a:t>
            </a:r>
          </a:p>
          <a:p>
            <a:pPr>
              <a:lnSpc>
                <a:spcPct val="107000"/>
              </a:lnSpc>
              <a:spcAft>
                <a:spcPts val="800"/>
              </a:spcAft>
            </a:pPr>
            <a:endParaRPr lang="it-IT" sz="700" b="1" spc="65">
              <a:solidFill>
                <a:srgbClr val="181717"/>
              </a:solidFill>
              <a:effectLst/>
              <a:latin typeface="Calibri" panose="020F0502020204030204" pitchFamily="34" charset="0"/>
              <a:ea typeface="Calibri" panose="020F0502020204030204" pitchFamily="34" charset="0"/>
            </a:endParaRPr>
          </a:p>
          <a:p>
            <a:pPr>
              <a:lnSpc>
                <a:spcPct val="107000"/>
              </a:lnSpc>
              <a:spcAft>
                <a:spcPts val="800"/>
              </a:spcAft>
            </a:pPr>
            <a:endParaRPr lang="it-IT" sz="1100">
              <a:solidFill>
                <a:srgbClr val="000000"/>
              </a:solidFill>
              <a:effectLst/>
              <a:latin typeface="Calibri" panose="020F0502020204030204" pitchFamily="34" charset="0"/>
              <a:ea typeface="Calibri" panose="020F0502020204030204" pitchFamily="34" charset="0"/>
            </a:endParaRPr>
          </a:p>
        </p:txBody>
      </p:sp>
      <p:grpSp>
        <p:nvGrpSpPr>
          <p:cNvPr id="265" name="Gruppo 264">
            <a:extLst>
              <a:ext uri="{FF2B5EF4-FFF2-40B4-BE49-F238E27FC236}">
                <a16:creationId xmlns:a16="http://schemas.microsoft.com/office/drawing/2014/main" id="{3A768B18-991E-4B7D-93FB-A32439E962CD}"/>
              </a:ext>
            </a:extLst>
          </p:cNvPr>
          <p:cNvGrpSpPr/>
          <p:nvPr/>
        </p:nvGrpSpPr>
        <p:grpSpPr>
          <a:xfrm>
            <a:off x="8257687" y="3467931"/>
            <a:ext cx="3218334" cy="1621205"/>
            <a:chOff x="7982354" y="3467931"/>
            <a:chExt cx="3493667" cy="1621205"/>
          </a:xfrm>
          <a:effectLst>
            <a:outerShdw blurRad="50800" dist="38100" dir="2700000" algn="tl" rotWithShape="0">
              <a:prstClr val="black">
                <a:alpha val="40000"/>
              </a:prstClr>
            </a:outerShdw>
          </a:effectLst>
        </p:grpSpPr>
        <p:sp>
          <p:nvSpPr>
            <p:cNvPr id="264" name="Rettangolo 263">
              <a:extLst>
                <a:ext uri="{FF2B5EF4-FFF2-40B4-BE49-F238E27FC236}">
                  <a16:creationId xmlns:a16="http://schemas.microsoft.com/office/drawing/2014/main" id="{138A7DE9-1090-4E55-8079-DBD4CC1F930A}"/>
                </a:ext>
              </a:extLst>
            </p:cNvPr>
            <p:cNvSpPr/>
            <p:nvPr/>
          </p:nvSpPr>
          <p:spPr>
            <a:xfrm>
              <a:off x="10793358" y="3467931"/>
              <a:ext cx="682663" cy="16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56" name="Group 3749">
              <a:extLst>
                <a:ext uri="{FF2B5EF4-FFF2-40B4-BE49-F238E27FC236}">
                  <a16:creationId xmlns:a16="http://schemas.microsoft.com/office/drawing/2014/main" id="{A4E90F94-4E60-4D46-A5E7-7A9DA586DE32}"/>
                </a:ext>
              </a:extLst>
            </p:cNvPr>
            <p:cNvGrpSpPr/>
            <p:nvPr/>
          </p:nvGrpSpPr>
          <p:grpSpPr>
            <a:xfrm>
              <a:off x="7982354" y="3469136"/>
              <a:ext cx="3414299" cy="1620000"/>
              <a:chOff x="0" y="0"/>
              <a:chExt cx="1511998" cy="1787957"/>
            </a:xfrm>
            <a:solidFill>
              <a:schemeClr val="bg1"/>
            </a:solidFill>
            <a:effectLst/>
          </p:grpSpPr>
          <p:sp>
            <p:nvSpPr>
              <p:cNvPr id="257" name="Shape 186">
                <a:extLst>
                  <a:ext uri="{FF2B5EF4-FFF2-40B4-BE49-F238E27FC236}">
                    <a16:creationId xmlns:a16="http://schemas.microsoft.com/office/drawing/2014/main" id="{8F891E88-C4FE-4081-BAEE-41D11D646703}"/>
                  </a:ext>
                </a:extLst>
              </p:cNvPr>
              <p:cNvSpPr/>
              <p:nvPr/>
            </p:nvSpPr>
            <p:spPr>
              <a:xfrm>
                <a:off x="0" y="0"/>
                <a:ext cx="1511998" cy="1787957"/>
              </a:xfrm>
              <a:custGeom>
                <a:avLst/>
                <a:gdLst/>
                <a:ahLst/>
                <a:cxnLst/>
                <a:rect l="0" t="0" r="0" b="0"/>
                <a:pathLst>
                  <a:path w="1511998" h="1787957">
                    <a:moveTo>
                      <a:pt x="0" y="0"/>
                    </a:moveTo>
                    <a:lnTo>
                      <a:pt x="1313523" y="0"/>
                    </a:lnTo>
                    <a:lnTo>
                      <a:pt x="1511998" y="893978"/>
                    </a:lnTo>
                    <a:lnTo>
                      <a:pt x="1313523" y="1787957"/>
                    </a:lnTo>
                    <a:lnTo>
                      <a:pt x="0" y="1787957"/>
                    </a:lnTo>
                    <a:lnTo>
                      <a:pt x="184239" y="893978"/>
                    </a:lnTo>
                    <a:lnTo>
                      <a:pt x="0" y="0"/>
                    </a:lnTo>
                    <a:close/>
                  </a:path>
                </a:pathLst>
              </a:custGeom>
              <a:grpFill/>
              <a:ln w="0" cap="flat">
                <a:miter lim="127000"/>
              </a:ln>
            </p:spPr>
            <p:style>
              <a:lnRef idx="0">
                <a:srgbClr val="000000">
                  <a:alpha val="0"/>
                </a:srgbClr>
              </a:lnRef>
              <a:fillRef idx="1">
                <a:srgbClr val="FFFEFD"/>
              </a:fillRef>
              <a:effectRef idx="0">
                <a:scrgbClr r="0" g="0" b="0"/>
              </a:effectRef>
              <a:fontRef idx="none"/>
            </p:style>
            <p:txBody>
              <a:bodyPr/>
              <a:lstStyle/>
              <a:p>
                <a:endParaRPr lang="it-IT"/>
              </a:p>
            </p:txBody>
          </p:sp>
          <p:sp>
            <p:nvSpPr>
              <p:cNvPr id="258" name="Rectangle 3588">
                <a:extLst>
                  <a:ext uri="{FF2B5EF4-FFF2-40B4-BE49-F238E27FC236}">
                    <a16:creationId xmlns:a16="http://schemas.microsoft.com/office/drawing/2014/main" id="{1FABDDF4-409C-4BE8-804A-35EB3264C66D}"/>
                  </a:ext>
                </a:extLst>
              </p:cNvPr>
              <p:cNvSpPr/>
              <p:nvPr/>
            </p:nvSpPr>
            <p:spPr>
              <a:xfrm>
                <a:off x="1207470" y="657964"/>
                <a:ext cx="37363" cy="117544"/>
              </a:xfrm>
              <a:prstGeom prst="rect">
                <a:avLst/>
              </a:prstGeom>
              <a:grpFill/>
              <a:ln>
                <a:noFill/>
              </a:ln>
            </p:spPr>
            <p:txBody>
              <a:bodyPr vert="horz" lIns="0" tIns="0" rIns="0" bIns="0" rtlCol="0">
                <a:noAutofit/>
              </a:bodyPr>
              <a:lstStyle/>
              <a:p>
                <a:pPr>
                  <a:lnSpc>
                    <a:spcPct val="107000"/>
                  </a:lnSpc>
                  <a:spcAft>
                    <a:spcPts val="800"/>
                  </a:spcAft>
                </a:pPr>
                <a:r>
                  <a:rPr lang="it-IT" sz="700" b="1">
                    <a:solidFill>
                      <a:srgbClr val="181717"/>
                    </a:solidFill>
                    <a:effectLst/>
                    <a:latin typeface="Calibri" panose="020F0502020204030204" pitchFamily="34" charset="0"/>
                    <a:ea typeface="Calibri" panose="020F050202020403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grpSp>
      </p:grpSp>
      <p:sp>
        <p:nvSpPr>
          <p:cNvPr id="259" name="Rettangolo 258">
            <a:extLst>
              <a:ext uri="{FF2B5EF4-FFF2-40B4-BE49-F238E27FC236}">
                <a16:creationId xmlns:a16="http://schemas.microsoft.com/office/drawing/2014/main" id="{6AB380D6-77F6-4D46-B3BD-95AB52B89F9C}"/>
              </a:ext>
            </a:extLst>
          </p:cNvPr>
          <p:cNvSpPr/>
          <p:nvPr/>
        </p:nvSpPr>
        <p:spPr>
          <a:xfrm>
            <a:off x="9206869" y="3148639"/>
            <a:ext cx="768708" cy="2310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700">
                <a:solidFill>
                  <a:schemeClr val="bg1"/>
                </a:solidFill>
              </a:rPr>
              <a:t>15/31 Dic. 2019</a:t>
            </a:r>
          </a:p>
        </p:txBody>
      </p:sp>
      <p:sp>
        <p:nvSpPr>
          <p:cNvPr id="260" name="Rectangle 187">
            <a:extLst>
              <a:ext uri="{FF2B5EF4-FFF2-40B4-BE49-F238E27FC236}">
                <a16:creationId xmlns:a16="http://schemas.microsoft.com/office/drawing/2014/main" id="{00A52398-5B35-4EB8-B560-DCFD645AFE9F}"/>
              </a:ext>
            </a:extLst>
          </p:cNvPr>
          <p:cNvSpPr/>
          <p:nvPr/>
        </p:nvSpPr>
        <p:spPr>
          <a:xfrm>
            <a:off x="8761415" y="3579123"/>
            <a:ext cx="805894" cy="442451"/>
          </a:xfrm>
          <a:prstGeom prst="rect">
            <a:avLst/>
          </a:prstGeom>
          <a:noFill/>
          <a:ln>
            <a:noFill/>
          </a:ln>
        </p:spPr>
        <p:txBody>
          <a:bodyPr vert="horz" lIns="0" tIns="0" rIns="0" bIns="0" rtlCol="0">
            <a:noAutofit/>
          </a:bodyPr>
          <a:lstStyle/>
          <a:p>
            <a:pPr>
              <a:lnSpc>
                <a:spcPct val="107000"/>
              </a:lnSpc>
              <a:spcAft>
                <a:spcPts val="800"/>
              </a:spcAft>
            </a:pPr>
            <a:r>
              <a:rPr lang="it-IT" sz="1000" b="1" spc="70">
                <a:solidFill>
                  <a:srgbClr val="375686"/>
                </a:solidFill>
                <a:latin typeface="Calibri" panose="020F0502020204030204" pitchFamily="34" charset="0"/>
                <a:ea typeface="Calibri" panose="020F0502020204030204" pitchFamily="34" charset="0"/>
              </a:rPr>
              <a:t>Messa a punto del kit</a:t>
            </a:r>
            <a:endParaRPr lang="it-IT" sz="1000">
              <a:solidFill>
                <a:srgbClr val="000000"/>
              </a:solidFill>
              <a:effectLst/>
              <a:latin typeface="Calibri" panose="020F0502020204030204" pitchFamily="34" charset="0"/>
              <a:ea typeface="Calibri" panose="020F0502020204030204" pitchFamily="34" charset="0"/>
            </a:endParaRPr>
          </a:p>
        </p:txBody>
      </p:sp>
      <p:sp>
        <p:nvSpPr>
          <p:cNvPr id="261" name="Rectangle 190">
            <a:extLst>
              <a:ext uri="{FF2B5EF4-FFF2-40B4-BE49-F238E27FC236}">
                <a16:creationId xmlns:a16="http://schemas.microsoft.com/office/drawing/2014/main" id="{82DEB4B6-B684-4378-9410-9EF8C0C7AAD6}"/>
              </a:ext>
            </a:extLst>
          </p:cNvPr>
          <p:cNvSpPr/>
          <p:nvPr/>
        </p:nvSpPr>
        <p:spPr>
          <a:xfrm>
            <a:off x="8795493" y="4010603"/>
            <a:ext cx="1204295" cy="843403"/>
          </a:xfrm>
          <a:prstGeom prst="rect">
            <a:avLst/>
          </a:prstGeom>
          <a:solidFill>
            <a:schemeClr val="bg1"/>
          </a:solidFill>
          <a:ln>
            <a:noFill/>
          </a:ln>
        </p:spPr>
        <p:txBody>
          <a:bodyPr vert="horz" lIns="0" tIns="0" rIns="0" bIns="0" rtlCol="0">
            <a:noAutofit/>
          </a:bodyPr>
          <a:lstStyle/>
          <a:p>
            <a:pPr>
              <a:lnSpc>
                <a:spcPct val="107000"/>
              </a:lnSpc>
              <a:spcAft>
                <a:spcPts val="800"/>
              </a:spcAft>
            </a:pPr>
            <a:r>
              <a:rPr lang="it-IT" sz="700" b="1" spc="65">
                <a:solidFill>
                  <a:srgbClr val="181717"/>
                </a:solidFill>
                <a:effectLst/>
                <a:latin typeface="Calibri" panose="020F0502020204030204" pitchFamily="34" charset="0"/>
                <a:ea typeface="Calibri" panose="020F0502020204030204" pitchFamily="34" charset="0"/>
              </a:rPr>
              <a:t>Trasferimento all’Osservatorio </a:t>
            </a:r>
            <a:r>
              <a:rPr lang="it-IT" sz="700" b="1" spc="65">
                <a:solidFill>
                  <a:srgbClr val="181717"/>
                </a:solidFill>
                <a:latin typeface="Calibri" panose="020F0502020204030204" pitchFamily="34" charset="0"/>
                <a:ea typeface="Calibri" panose="020F0502020204030204" pitchFamily="34" charset="0"/>
              </a:rPr>
              <a:t>ER degli strumenti e delle metodologie impiegate da comunicare ai futuri</a:t>
            </a:r>
            <a:r>
              <a:rPr lang="it-IT" sz="700" b="1" spc="65">
                <a:solidFill>
                  <a:srgbClr val="181717"/>
                </a:solidFill>
                <a:effectLst/>
                <a:latin typeface="Calibri" panose="020F0502020204030204" pitchFamily="34" charset="0"/>
                <a:ea typeface="Calibri" panose="020F0502020204030204" pitchFamily="34" charset="0"/>
              </a:rPr>
              <a:t> osservatori</a:t>
            </a:r>
            <a:r>
              <a:rPr lang="it-IT" sz="700" b="1" spc="65">
                <a:solidFill>
                  <a:srgbClr val="181717"/>
                </a:solidFill>
                <a:latin typeface="Calibri" panose="020F0502020204030204" pitchFamily="34" charset="0"/>
                <a:ea typeface="Calibri" panose="020F0502020204030204" pitchFamily="34" charset="0"/>
              </a:rPr>
              <a:t> locali per il paesaggio</a:t>
            </a:r>
            <a:endParaRPr lang="it-IT" sz="1100">
              <a:solidFill>
                <a:srgbClr val="000000"/>
              </a:solidFill>
              <a:effectLst/>
              <a:latin typeface="Calibri" panose="020F0502020204030204" pitchFamily="34" charset="0"/>
              <a:ea typeface="Calibri" panose="020F0502020204030204" pitchFamily="34" charset="0"/>
            </a:endParaRPr>
          </a:p>
        </p:txBody>
      </p:sp>
      <p:sp>
        <p:nvSpPr>
          <p:cNvPr id="262" name="Rectangle 187">
            <a:extLst>
              <a:ext uri="{FF2B5EF4-FFF2-40B4-BE49-F238E27FC236}">
                <a16:creationId xmlns:a16="http://schemas.microsoft.com/office/drawing/2014/main" id="{3A43BFF5-5350-44F1-98B7-7F3A9A8FA5D8}"/>
              </a:ext>
            </a:extLst>
          </p:cNvPr>
          <p:cNvSpPr/>
          <p:nvPr/>
        </p:nvSpPr>
        <p:spPr>
          <a:xfrm>
            <a:off x="10072901" y="3596371"/>
            <a:ext cx="984446" cy="740862"/>
          </a:xfrm>
          <a:prstGeom prst="rect">
            <a:avLst/>
          </a:prstGeom>
          <a:noFill/>
          <a:ln>
            <a:noFill/>
          </a:ln>
        </p:spPr>
        <p:txBody>
          <a:bodyPr vert="horz" lIns="0" tIns="0" rIns="0" bIns="0" rtlCol="0">
            <a:noAutofit/>
          </a:bodyPr>
          <a:lstStyle/>
          <a:p>
            <a:pPr>
              <a:lnSpc>
                <a:spcPct val="107000"/>
              </a:lnSpc>
              <a:spcAft>
                <a:spcPts val="800"/>
              </a:spcAft>
            </a:pPr>
            <a:r>
              <a:rPr lang="it-IT" sz="1000" b="1" spc="70">
                <a:solidFill>
                  <a:srgbClr val="375686"/>
                </a:solidFill>
                <a:latin typeface="Calibri" panose="020F0502020204030204" pitchFamily="34" charset="0"/>
                <a:ea typeface="Calibri" panose="020F0502020204030204" pitchFamily="34" charset="0"/>
              </a:rPr>
              <a:t>Valutazione dell’intervento</a:t>
            </a:r>
            <a:endParaRPr lang="it-IT" sz="100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2710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2">
            <a:extLst>
              <a:ext uri="{FF2B5EF4-FFF2-40B4-BE49-F238E27FC236}">
                <a16:creationId xmlns:a16="http://schemas.microsoft.com/office/drawing/2014/main" id="{91DDAFE2-CBE2-4EA0-A7FC-FFAF3D978AB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pSp>
        <p:nvGrpSpPr>
          <p:cNvPr id="58" name="Group 3188">
            <a:extLst>
              <a:ext uri="{FF2B5EF4-FFF2-40B4-BE49-F238E27FC236}">
                <a16:creationId xmlns:a16="http://schemas.microsoft.com/office/drawing/2014/main" id="{554B3309-5765-48F0-8CFC-5FB266C7FFCE}"/>
              </a:ext>
            </a:extLst>
          </p:cNvPr>
          <p:cNvGrpSpPr/>
          <p:nvPr/>
        </p:nvGrpSpPr>
        <p:grpSpPr>
          <a:xfrm>
            <a:off x="11163393" y="0"/>
            <a:ext cx="351790" cy="1332230"/>
            <a:chOff x="0" y="0"/>
            <a:chExt cx="351955" cy="1332795"/>
          </a:xfrm>
        </p:grpSpPr>
        <p:sp>
          <p:nvSpPr>
            <p:cNvPr id="59" name="Shape 331">
              <a:extLst>
                <a:ext uri="{FF2B5EF4-FFF2-40B4-BE49-F238E27FC236}">
                  <a16:creationId xmlns:a16="http://schemas.microsoft.com/office/drawing/2014/main" id="{9C0D2CEB-7BFA-49DA-B72C-EF66A1DEA185}"/>
                </a:ext>
              </a:extLst>
            </p:cNvPr>
            <p:cNvSpPr/>
            <p:nvPr/>
          </p:nvSpPr>
          <p:spPr>
            <a:xfrm>
              <a:off x="0" y="0"/>
              <a:ext cx="351955" cy="1332795"/>
            </a:xfrm>
            <a:custGeom>
              <a:avLst/>
              <a:gdLst/>
              <a:ahLst/>
              <a:cxnLst/>
              <a:rect l="0" t="0" r="0" b="0"/>
              <a:pathLst>
                <a:path w="351955" h="1332795">
                  <a:moveTo>
                    <a:pt x="26" y="0"/>
                  </a:moveTo>
                  <a:lnTo>
                    <a:pt x="351955" y="0"/>
                  </a:lnTo>
                  <a:lnTo>
                    <a:pt x="351955" y="1112146"/>
                  </a:lnTo>
                  <a:lnTo>
                    <a:pt x="182753" y="1332795"/>
                  </a:lnTo>
                  <a:lnTo>
                    <a:pt x="0" y="1112146"/>
                  </a:lnTo>
                  <a:lnTo>
                    <a:pt x="26" y="0"/>
                  </a:lnTo>
                  <a:close/>
                </a:path>
              </a:pathLst>
            </a:custGeom>
            <a:ln w="0" cap="flat">
              <a:miter lim="100000"/>
            </a:ln>
          </p:spPr>
          <p:style>
            <a:lnRef idx="0">
              <a:srgbClr val="000000">
                <a:alpha val="0"/>
              </a:srgbClr>
            </a:lnRef>
            <a:fillRef idx="1">
              <a:srgbClr val="375686"/>
            </a:fillRef>
            <a:effectRef idx="0">
              <a:scrgbClr r="0" g="0" b="0"/>
            </a:effectRef>
            <a:fontRef idx="none"/>
          </p:style>
          <p:txBody>
            <a:bodyPr/>
            <a:lstStyle/>
            <a:p>
              <a:endParaRPr lang="it-IT"/>
            </a:p>
          </p:txBody>
        </p:sp>
        <p:sp>
          <p:nvSpPr>
            <p:cNvPr id="60" name="Rectangle 332">
              <a:extLst>
                <a:ext uri="{FF2B5EF4-FFF2-40B4-BE49-F238E27FC236}">
                  <a16:creationId xmlns:a16="http://schemas.microsoft.com/office/drawing/2014/main" id="{573330C3-D2DE-4487-AD3E-9C43187D2D84}"/>
                </a:ext>
              </a:extLst>
            </p:cNvPr>
            <p:cNvSpPr/>
            <p:nvPr/>
          </p:nvSpPr>
          <p:spPr>
            <a:xfrm rot="5399999">
              <a:off x="94755" y="268930"/>
              <a:ext cx="96211"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C</a:t>
              </a:r>
              <a:endParaRPr lang="it-IT" sz="1100">
                <a:solidFill>
                  <a:srgbClr val="000000"/>
                </a:solidFill>
                <a:effectLst/>
                <a:latin typeface="Calibri" panose="020F0502020204030204" pitchFamily="34" charset="0"/>
                <a:ea typeface="Calibri" panose="020F0502020204030204" pitchFamily="34" charset="0"/>
              </a:endParaRPr>
            </a:p>
          </p:txBody>
        </p:sp>
        <p:sp>
          <p:nvSpPr>
            <p:cNvPr id="61" name="Rectangle 333">
              <a:extLst>
                <a:ext uri="{FF2B5EF4-FFF2-40B4-BE49-F238E27FC236}">
                  <a16:creationId xmlns:a16="http://schemas.microsoft.com/office/drawing/2014/main" id="{90791D18-8BAE-4195-AA06-6745037C6F6C}"/>
                </a:ext>
              </a:extLst>
            </p:cNvPr>
            <p:cNvSpPr/>
            <p:nvPr/>
          </p:nvSpPr>
          <p:spPr>
            <a:xfrm rot="5399999">
              <a:off x="103132" y="332932"/>
              <a:ext cx="79455"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a</a:t>
              </a:r>
              <a:endParaRPr lang="it-IT" sz="1100">
                <a:solidFill>
                  <a:srgbClr val="000000"/>
                </a:solidFill>
                <a:effectLst/>
                <a:latin typeface="Calibri" panose="020F0502020204030204" pitchFamily="34" charset="0"/>
                <a:ea typeface="Calibri" panose="020F0502020204030204" pitchFamily="34" charset="0"/>
              </a:endParaRPr>
            </a:p>
          </p:txBody>
        </p:sp>
        <p:sp>
          <p:nvSpPr>
            <p:cNvPr id="62" name="Rectangle 334">
              <a:extLst>
                <a:ext uri="{FF2B5EF4-FFF2-40B4-BE49-F238E27FC236}">
                  <a16:creationId xmlns:a16="http://schemas.microsoft.com/office/drawing/2014/main" id="{AFA07546-BEE9-456B-B223-4F136E5A47DE}"/>
                </a:ext>
              </a:extLst>
            </p:cNvPr>
            <p:cNvSpPr/>
            <p:nvPr/>
          </p:nvSpPr>
          <p:spPr>
            <a:xfrm rot="5399999">
              <a:off x="112119" y="383676"/>
              <a:ext cx="61483"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r</a:t>
              </a:r>
              <a:endParaRPr lang="it-IT" sz="1100">
                <a:solidFill>
                  <a:srgbClr val="000000"/>
                </a:solidFill>
                <a:effectLst/>
                <a:latin typeface="Calibri" panose="020F0502020204030204" pitchFamily="34" charset="0"/>
                <a:ea typeface="Calibri" panose="020F0502020204030204" pitchFamily="34" charset="0"/>
              </a:endParaRPr>
            </a:p>
          </p:txBody>
        </p:sp>
        <p:sp>
          <p:nvSpPr>
            <p:cNvPr id="63" name="Rectangle 335">
              <a:extLst>
                <a:ext uri="{FF2B5EF4-FFF2-40B4-BE49-F238E27FC236}">
                  <a16:creationId xmlns:a16="http://schemas.microsoft.com/office/drawing/2014/main" id="{3DBBC0A6-64B7-43E8-AB53-5E32108986FB}"/>
                </a:ext>
              </a:extLst>
            </p:cNvPr>
            <p:cNvSpPr/>
            <p:nvPr/>
          </p:nvSpPr>
          <p:spPr>
            <a:xfrm rot="5399999">
              <a:off x="115497" y="426484"/>
              <a:ext cx="54727"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t</a:t>
              </a:r>
              <a:endParaRPr lang="it-IT" sz="1100">
                <a:solidFill>
                  <a:srgbClr val="000000"/>
                </a:solidFill>
                <a:effectLst/>
                <a:latin typeface="Calibri" panose="020F0502020204030204" pitchFamily="34" charset="0"/>
                <a:ea typeface="Calibri" panose="020F0502020204030204" pitchFamily="34" charset="0"/>
              </a:endParaRPr>
            </a:p>
          </p:txBody>
        </p:sp>
        <p:sp>
          <p:nvSpPr>
            <p:cNvPr id="64" name="Rectangle 336">
              <a:extLst>
                <a:ext uri="{FF2B5EF4-FFF2-40B4-BE49-F238E27FC236}">
                  <a16:creationId xmlns:a16="http://schemas.microsoft.com/office/drawing/2014/main" id="{B74B7D2C-C876-47C7-988C-1CA5634B64FD}"/>
                </a:ext>
              </a:extLst>
            </p:cNvPr>
            <p:cNvSpPr/>
            <p:nvPr/>
          </p:nvSpPr>
          <p:spPr>
            <a:xfrm rot="5399999">
              <a:off x="103132" y="480024"/>
              <a:ext cx="79455"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a</a:t>
              </a:r>
              <a:endParaRPr lang="it-IT" sz="1100">
                <a:solidFill>
                  <a:srgbClr val="000000"/>
                </a:solidFill>
                <a:effectLst/>
                <a:latin typeface="Calibri" panose="020F0502020204030204" pitchFamily="34" charset="0"/>
                <a:ea typeface="Calibri" panose="020F0502020204030204" pitchFamily="34" charset="0"/>
              </a:endParaRPr>
            </a:p>
          </p:txBody>
        </p:sp>
        <p:sp>
          <p:nvSpPr>
            <p:cNvPr id="65" name="Rectangle 337">
              <a:extLst>
                <a:ext uri="{FF2B5EF4-FFF2-40B4-BE49-F238E27FC236}">
                  <a16:creationId xmlns:a16="http://schemas.microsoft.com/office/drawing/2014/main" id="{8BC6B0C6-B5C7-4D08-AAC5-EB290232A40A}"/>
                </a:ext>
              </a:extLst>
            </p:cNvPr>
            <p:cNvSpPr/>
            <p:nvPr/>
          </p:nvSpPr>
          <p:spPr>
            <a:xfrm rot="5399999">
              <a:off x="120564" y="522322"/>
              <a:ext cx="44592"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66" name="Rectangle 338">
              <a:extLst>
                <a:ext uri="{FF2B5EF4-FFF2-40B4-BE49-F238E27FC236}">
                  <a16:creationId xmlns:a16="http://schemas.microsoft.com/office/drawing/2014/main" id="{1E55E8FE-BD4B-49AA-8C99-32DFB07C00DF}"/>
                </a:ext>
              </a:extLst>
            </p:cNvPr>
            <p:cNvSpPr/>
            <p:nvPr/>
          </p:nvSpPr>
          <p:spPr>
            <a:xfrm rot="5399999">
              <a:off x="98065" y="578307"/>
              <a:ext cx="89590"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d</a:t>
              </a:r>
              <a:endParaRPr lang="it-IT" sz="1100">
                <a:solidFill>
                  <a:srgbClr val="000000"/>
                </a:solidFill>
                <a:effectLst/>
                <a:latin typeface="Calibri" panose="020F0502020204030204" pitchFamily="34" charset="0"/>
                <a:ea typeface="Calibri" panose="020F0502020204030204" pitchFamily="34" charset="0"/>
              </a:endParaRPr>
            </a:p>
          </p:txBody>
        </p:sp>
        <p:sp>
          <p:nvSpPr>
            <p:cNvPr id="67" name="Rectangle 339">
              <a:extLst>
                <a:ext uri="{FF2B5EF4-FFF2-40B4-BE49-F238E27FC236}">
                  <a16:creationId xmlns:a16="http://schemas.microsoft.com/office/drawing/2014/main" id="{2F4C9CF9-135F-4D98-AA13-C02C38368EC3}"/>
                </a:ext>
              </a:extLst>
            </p:cNvPr>
            <p:cNvSpPr/>
            <p:nvPr/>
          </p:nvSpPr>
          <p:spPr>
            <a:xfrm rot="5399999">
              <a:off x="126171" y="617521"/>
              <a:ext cx="33377"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a:t>
              </a:r>
              <a:endParaRPr lang="it-IT" sz="1100">
                <a:solidFill>
                  <a:srgbClr val="000000"/>
                </a:solidFill>
                <a:effectLst/>
                <a:latin typeface="Calibri" panose="020F0502020204030204" pitchFamily="34" charset="0"/>
                <a:ea typeface="Calibri" panose="020F0502020204030204" pitchFamily="34" charset="0"/>
              </a:endParaRPr>
            </a:p>
          </p:txBody>
        </p:sp>
        <p:sp>
          <p:nvSpPr>
            <p:cNvPr id="68" name="Rectangle 340">
              <a:extLst>
                <a:ext uri="{FF2B5EF4-FFF2-40B4-BE49-F238E27FC236}">
                  <a16:creationId xmlns:a16="http://schemas.microsoft.com/office/drawing/2014/main" id="{ECA6B993-A80E-4A34-ACA8-91D776EB3930}"/>
                </a:ext>
              </a:extLst>
            </p:cNvPr>
            <p:cNvSpPr/>
            <p:nvPr/>
          </p:nvSpPr>
          <p:spPr>
            <a:xfrm rot="5399999">
              <a:off x="120429" y="648366"/>
              <a:ext cx="44863"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I</a:t>
              </a:r>
              <a:endParaRPr lang="it-IT" sz="1100">
                <a:solidFill>
                  <a:srgbClr val="000000"/>
                </a:solidFill>
                <a:effectLst/>
                <a:latin typeface="Calibri" panose="020F0502020204030204" pitchFamily="34" charset="0"/>
                <a:ea typeface="Calibri" panose="020F0502020204030204" pitchFamily="34" charset="0"/>
              </a:endParaRPr>
            </a:p>
          </p:txBody>
        </p:sp>
        <p:sp>
          <p:nvSpPr>
            <p:cNvPr id="69" name="Rectangle 341">
              <a:extLst>
                <a:ext uri="{FF2B5EF4-FFF2-40B4-BE49-F238E27FC236}">
                  <a16:creationId xmlns:a16="http://schemas.microsoft.com/office/drawing/2014/main" id="{7C652B85-DDDA-4988-BF49-0125E95179AD}"/>
                </a:ext>
              </a:extLst>
            </p:cNvPr>
            <p:cNvSpPr/>
            <p:nvPr/>
          </p:nvSpPr>
          <p:spPr>
            <a:xfrm rot="5399999">
              <a:off x="98065" y="704414"/>
              <a:ext cx="89590"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d</a:t>
              </a:r>
              <a:endParaRPr lang="it-IT" sz="1100">
                <a:solidFill>
                  <a:srgbClr val="000000"/>
                </a:solidFill>
                <a:effectLst/>
                <a:latin typeface="Calibri" panose="020F0502020204030204" pitchFamily="34" charset="0"/>
                <a:ea typeface="Calibri" panose="020F0502020204030204" pitchFamily="34" charset="0"/>
              </a:endParaRPr>
            </a:p>
          </p:txBody>
        </p:sp>
        <p:sp>
          <p:nvSpPr>
            <p:cNvPr id="70" name="Rectangle 342">
              <a:extLst>
                <a:ext uri="{FF2B5EF4-FFF2-40B4-BE49-F238E27FC236}">
                  <a16:creationId xmlns:a16="http://schemas.microsoft.com/office/drawing/2014/main" id="{9EBF3A40-5BA8-4321-9113-11A1D6F66FE3}"/>
                </a:ext>
              </a:extLst>
            </p:cNvPr>
            <p:cNvSpPr/>
            <p:nvPr/>
          </p:nvSpPr>
          <p:spPr>
            <a:xfrm rot="5399999">
              <a:off x="103268" y="766532"/>
              <a:ext cx="79185"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e</a:t>
              </a:r>
              <a:endParaRPr lang="it-IT" sz="1100">
                <a:solidFill>
                  <a:srgbClr val="000000"/>
                </a:solidFill>
                <a:effectLst/>
                <a:latin typeface="Calibri" panose="020F0502020204030204" pitchFamily="34" charset="0"/>
                <a:ea typeface="Calibri" panose="020F0502020204030204" pitchFamily="34" charset="0"/>
              </a:endParaRPr>
            </a:p>
          </p:txBody>
        </p:sp>
        <p:sp>
          <p:nvSpPr>
            <p:cNvPr id="71" name="Rectangle 343">
              <a:extLst>
                <a:ext uri="{FF2B5EF4-FFF2-40B4-BE49-F238E27FC236}">
                  <a16:creationId xmlns:a16="http://schemas.microsoft.com/office/drawing/2014/main" id="{99784E59-0039-4692-A9AE-240079A9F87A}"/>
                </a:ext>
              </a:extLst>
            </p:cNvPr>
            <p:cNvSpPr/>
            <p:nvPr/>
          </p:nvSpPr>
          <p:spPr>
            <a:xfrm rot="5399999">
              <a:off x="98471" y="830860"/>
              <a:ext cx="88779"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n</a:t>
              </a:r>
              <a:endParaRPr lang="it-IT" sz="1100">
                <a:solidFill>
                  <a:srgbClr val="000000"/>
                </a:solidFill>
                <a:effectLst/>
                <a:latin typeface="Calibri" panose="020F0502020204030204" pitchFamily="34" charset="0"/>
                <a:ea typeface="Calibri" panose="020F0502020204030204" pitchFamily="34" charset="0"/>
              </a:endParaRPr>
            </a:p>
          </p:txBody>
        </p:sp>
        <p:sp>
          <p:nvSpPr>
            <p:cNvPr id="72" name="Rectangle 344">
              <a:extLst>
                <a:ext uri="{FF2B5EF4-FFF2-40B4-BE49-F238E27FC236}">
                  <a16:creationId xmlns:a16="http://schemas.microsoft.com/office/drawing/2014/main" id="{C0EFA39B-2D33-45F1-B788-DFB09F65B804}"/>
                </a:ext>
              </a:extLst>
            </p:cNvPr>
            <p:cNvSpPr/>
            <p:nvPr/>
          </p:nvSpPr>
          <p:spPr>
            <a:xfrm rot="5399999">
              <a:off x="115497" y="880558"/>
              <a:ext cx="54727"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t</a:t>
              </a:r>
              <a:endParaRPr lang="it-IT" sz="1100">
                <a:solidFill>
                  <a:srgbClr val="000000"/>
                </a:solidFill>
                <a:effectLst/>
                <a:latin typeface="Calibri" panose="020F0502020204030204" pitchFamily="34" charset="0"/>
                <a:ea typeface="Calibri" panose="020F0502020204030204" pitchFamily="34" charset="0"/>
              </a:endParaRPr>
            </a:p>
          </p:txBody>
        </p:sp>
        <p:sp>
          <p:nvSpPr>
            <p:cNvPr id="73" name="Rectangle 345">
              <a:extLst>
                <a:ext uri="{FF2B5EF4-FFF2-40B4-BE49-F238E27FC236}">
                  <a16:creationId xmlns:a16="http://schemas.microsoft.com/office/drawing/2014/main" id="{DE9115E7-6BA1-4DC5-907F-BC925C6A84AE}"/>
                </a:ext>
              </a:extLst>
            </p:cNvPr>
            <p:cNvSpPr/>
            <p:nvPr/>
          </p:nvSpPr>
          <p:spPr>
            <a:xfrm rot="5399999">
              <a:off x="120902" y="916329"/>
              <a:ext cx="43916"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i</a:t>
              </a:r>
              <a:endParaRPr lang="it-IT" sz="1100">
                <a:solidFill>
                  <a:srgbClr val="000000"/>
                </a:solidFill>
                <a:effectLst/>
                <a:latin typeface="Calibri" panose="020F0502020204030204" pitchFamily="34" charset="0"/>
                <a:ea typeface="Calibri" panose="020F0502020204030204" pitchFamily="34" charset="0"/>
              </a:endParaRPr>
            </a:p>
          </p:txBody>
        </p:sp>
        <p:sp>
          <p:nvSpPr>
            <p:cNvPr id="74" name="Rectangle 346">
              <a:extLst>
                <a:ext uri="{FF2B5EF4-FFF2-40B4-BE49-F238E27FC236}">
                  <a16:creationId xmlns:a16="http://schemas.microsoft.com/office/drawing/2014/main" id="{9FC76C17-4B18-43A1-94BB-71901D3669A6}"/>
                </a:ext>
              </a:extLst>
            </p:cNvPr>
            <p:cNvSpPr/>
            <p:nvPr/>
          </p:nvSpPr>
          <p:spPr>
            <a:xfrm rot="5399999">
              <a:off x="115497" y="954774"/>
              <a:ext cx="54727"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t</a:t>
              </a:r>
              <a:endParaRPr lang="it-IT" sz="1100">
                <a:solidFill>
                  <a:srgbClr val="000000"/>
                </a:solidFill>
                <a:effectLst/>
                <a:latin typeface="Calibri" panose="020F0502020204030204" pitchFamily="34" charset="0"/>
                <a:ea typeface="Calibri" panose="020F0502020204030204" pitchFamily="34" charset="0"/>
              </a:endParaRPr>
            </a:p>
          </p:txBody>
        </p:sp>
        <p:sp>
          <p:nvSpPr>
            <p:cNvPr id="75" name="Rectangle 347">
              <a:extLst>
                <a:ext uri="{FF2B5EF4-FFF2-40B4-BE49-F238E27FC236}">
                  <a16:creationId xmlns:a16="http://schemas.microsoft.com/office/drawing/2014/main" id="{06B78F14-318B-4A2D-AFCE-B900C1DD8E66}"/>
                </a:ext>
              </a:extLst>
            </p:cNvPr>
            <p:cNvSpPr/>
            <p:nvPr/>
          </p:nvSpPr>
          <p:spPr>
            <a:xfrm rot="5399999">
              <a:off x="103132" y="1008315"/>
              <a:ext cx="79455" cy="134336"/>
            </a:xfrm>
            <a:prstGeom prst="rect">
              <a:avLst/>
            </a:prstGeom>
            <a:ln>
              <a:noFill/>
            </a:ln>
          </p:spPr>
          <p:txBody>
            <a:bodyPr vert="horz" lIns="0" tIns="0" rIns="0" bIns="0" rtlCol="0">
              <a:noAutofit/>
            </a:bodyPr>
            <a:lstStyle/>
            <a:p>
              <a:pPr>
                <a:lnSpc>
                  <a:spcPct val="107000"/>
                </a:lnSpc>
                <a:spcAft>
                  <a:spcPts val="800"/>
                </a:spcAft>
              </a:pPr>
              <a:r>
                <a:rPr lang="it-IT" sz="800" b="1">
                  <a:solidFill>
                    <a:srgbClr val="FFFEFD"/>
                  </a:solidFill>
                  <a:effectLst/>
                  <a:latin typeface="Calibri" panose="020F0502020204030204" pitchFamily="34" charset="0"/>
                  <a:ea typeface="Calibri" panose="020F0502020204030204" pitchFamily="34" charset="0"/>
                </a:rPr>
                <a:t>à</a:t>
              </a:r>
              <a:endParaRPr lang="it-IT" sz="1100">
                <a:solidFill>
                  <a:srgbClr val="000000"/>
                </a:solidFill>
                <a:effectLst/>
                <a:latin typeface="Calibri" panose="020F0502020204030204" pitchFamily="34" charset="0"/>
                <a:ea typeface="Calibri" panose="020F0502020204030204" pitchFamily="34" charset="0"/>
              </a:endParaRPr>
            </a:p>
          </p:txBody>
        </p:sp>
      </p:grpSp>
      <p:sp>
        <p:nvSpPr>
          <p:cNvPr id="79" name="Shape 271">
            <a:extLst>
              <a:ext uri="{FF2B5EF4-FFF2-40B4-BE49-F238E27FC236}">
                <a16:creationId xmlns:a16="http://schemas.microsoft.com/office/drawing/2014/main" id="{CA37DE34-41A4-4647-BDD8-07FFC4093ED6}"/>
              </a:ext>
            </a:extLst>
          </p:cNvPr>
          <p:cNvSpPr/>
          <p:nvPr/>
        </p:nvSpPr>
        <p:spPr>
          <a:xfrm>
            <a:off x="3612197" y="1332230"/>
            <a:ext cx="2630769" cy="4509135"/>
          </a:xfrm>
          <a:custGeom>
            <a:avLst/>
            <a:gdLst/>
            <a:ahLst/>
            <a:cxnLst/>
            <a:rect l="0" t="0" r="0" b="0"/>
            <a:pathLst>
              <a:path w="4967999" h="4509275">
                <a:moveTo>
                  <a:pt x="0" y="0"/>
                </a:moveTo>
                <a:lnTo>
                  <a:pt x="4967999" y="0"/>
                </a:lnTo>
                <a:lnTo>
                  <a:pt x="4967999" y="4509275"/>
                </a:lnTo>
                <a:lnTo>
                  <a:pt x="348805" y="4509275"/>
                </a:lnTo>
                <a:lnTo>
                  <a:pt x="0" y="4162209"/>
                </a:lnTo>
                <a:lnTo>
                  <a:pt x="0" y="0"/>
                </a:lnTo>
                <a:close/>
              </a:path>
            </a:pathLst>
          </a:custGeom>
          <a:ln w="0" cap="flat">
            <a:miter lim="127000"/>
          </a:ln>
        </p:spPr>
        <p:style>
          <a:lnRef idx="0">
            <a:srgbClr val="000000">
              <a:alpha val="0"/>
            </a:srgbClr>
          </a:lnRef>
          <a:fillRef idx="1">
            <a:srgbClr val="E9E8E7"/>
          </a:fillRef>
          <a:effectRef idx="0">
            <a:scrgbClr r="0" g="0" b="0"/>
          </a:effectRef>
          <a:fontRef idx="none"/>
        </p:style>
        <p:txBody>
          <a:bodyPr/>
          <a:lstStyle/>
          <a:p>
            <a:endParaRPr lang="it-IT"/>
          </a:p>
        </p:txBody>
      </p:sp>
      <p:sp>
        <p:nvSpPr>
          <p:cNvPr id="85" name="Shape 348">
            <a:extLst>
              <a:ext uri="{FF2B5EF4-FFF2-40B4-BE49-F238E27FC236}">
                <a16:creationId xmlns:a16="http://schemas.microsoft.com/office/drawing/2014/main" id="{6059FD1E-928B-4B90-914D-9847309C3E9E}"/>
              </a:ext>
            </a:extLst>
          </p:cNvPr>
          <p:cNvSpPr/>
          <p:nvPr/>
        </p:nvSpPr>
        <p:spPr>
          <a:xfrm>
            <a:off x="3797631" y="2242820"/>
            <a:ext cx="2090880" cy="622935"/>
          </a:xfrm>
          <a:custGeom>
            <a:avLst/>
            <a:gdLst/>
            <a:ahLst/>
            <a:cxnLst/>
            <a:rect l="0" t="0" r="0" b="0"/>
            <a:pathLst>
              <a:path w="2026806" h="623177">
                <a:moveTo>
                  <a:pt x="1495374" y="0"/>
                </a:moveTo>
                <a:lnTo>
                  <a:pt x="2026806" y="38"/>
                </a:lnTo>
                <a:lnTo>
                  <a:pt x="602247" y="623177"/>
                </a:lnTo>
                <a:lnTo>
                  <a:pt x="0" y="623177"/>
                </a:lnTo>
                <a:lnTo>
                  <a:pt x="1495374" y="0"/>
                </a:lnTo>
                <a:close/>
              </a:path>
            </a:pathLst>
          </a:custGeom>
          <a:ln w="0" cap="flat">
            <a:miter lim="100000"/>
          </a:ln>
        </p:spPr>
        <p:style>
          <a:lnRef idx="0">
            <a:srgbClr val="000000">
              <a:alpha val="0"/>
            </a:srgbClr>
          </a:lnRef>
          <a:fillRef idx="1">
            <a:srgbClr val="555655"/>
          </a:fillRef>
          <a:effectRef idx="0">
            <a:scrgbClr r="0" g="0" b="0"/>
          </a:effectRef>
          <a:fontRef idx="none"/>
        </p:style>
        <p:txBody>
          <a:bodyPr/>
          <a:lstStyle/>
          <a:p>
            <a:endParaRPr lang="it-IT"/>
          </a:p>
        </p:txBody>
      </p:sp>
      <p:sp>
        <p:nvSpPr>
          <p:cNvPr id="86" name="Shape 349">
            <a:extLst>
              <a:ext uri="{FF2B5EF4-FFF2-40B4-BE49-F238E27FC236}">
                <a16:creationId xmlns:a16="http://schemas.microsoft.com/office/drawing/2014/main" id="{40093FCA-961D-4877-B7E4-D67F6A9506C3}"/>
              </a:ext>
            </a:extLst>
          </p:cNvPr>
          <p:cNvSpPr/>
          <p:nvPr/>
        </p:nvSpPr>
        <p:spPr>
          <a:xfrm>
            <a:off x="3797631" y="3131820"/>
            <a:ext cx="2090880" cy="622935"/>
          </a:xfrm>
          <a:custGeom>
            <a:avLst/>
            <a:gdLst/>
            <a:ahLst/>
            <a:cxnLst/>
            <a:rect l="0" t="0" r="0" b="0"/>
            <a:pathLst>
              <a:path w="2026806" h="623177">
                <a:moveTo>
                  <a:pt x="1495374" y="0"/>
                </a:moveTo>
                <a:lnTo>
                  <a:pt x="2026806" y="38"/>
                </a:lnTo>
                <a:lnTo>
                  <a:pt x="602247" y="623177"/>
                </a:lnTo>
                <a:lnTo>
                  <a:pt x="0" y="623177"/>
                </a:lnTo>
                <a:lnTo>
                  <a:pt x="1495374" y="0"/>
                </a:lnTo>
                <a:close/>
              </a:path>
            </a:pathLst>
          </a:custGeom>
          <a:ln w="0" cap="flat">
            <a:miter lim="100000"/>
          </a:ln>
        </p:spPr>
        <p:style>
          <a:lnRef idx="0">
            <a:srgbClr val="000000">
              <a:alpha val="0"/>
            </a:srgbClr>
          </a:lnRef>
          <a:fillRef idx="1">
            <a:srgbClr val="555655"/>
          </a:fillRef>
          <a:effectRef idx="0">
            <a:scrgbClr r="0" g="0" b="0"/>
          </a:effectRef>
          <a:fontRef idx="none"/>
        </p:style>
        <p:txBody>
          <a:bodyPr/>
          <a:lstStyle/>
          <a:p>
            <a:endParaRPr lang="it-IT"/>
          </a:p>
        </p:txBody>
      </p:sp>
      <p:sp>
        <p:nvSpPr>
          <p:cNvPr id="87" name="Shape 350">
            <a:extLst>
              <a:ext uri="{FF2B5EF4-FFF2-40B4-BE49-F238E27FC236}">
                <a16:creationId xmlns:a16="http://schemas.microsoft.com/office/drawing/2014/main" id="{63D58469-D877-4516-9198-DDBF5060346C}"/>
              </a:ext>
            </a:extLst>
          </p:cNvPr>
          <p:cNvSpPr/>
          <p:nvPr/>
        </p:nvSpPr>
        <p:spPr>
          <a:xfrm>
            <a:off x="3797631" y="4022090"/>
            <a:ext cx="2090880" cy="622935"/>
          </a:xfrm>
          <a:custGeom>
            <a:avLst/>
            <a:gdLst/>
            <a:ahLst/>
            <a:cxnLst/>
            <a:rect l="0" t="0" r="0" b="0"/>
            <a:pathLst>
              <a:path w="2026806" h="623176">
                <a:moveTo>
                  <a:pt x="1495374" y="0"/>
                </a:moveTo>
                <a:lnTo>
                  <a:pt x="2026806" y="38"/>
                </a:lnTo>
                <a:lnTo>
                  <a:pt x="602247" y="623176"/>
                </a:lnTo>
                <a:lnTo>
                  <a:pt x="0" y="623176"/>
                </a:lnTo>
                <a:lnTo>
                  <a:pt x="1495374" y="0"/>
                </a:lnTo>
                <a:close/>
              </a:path>
            </a:pathLst>
          </a:custGeom>
          <a:ln w="0" cap="flat">
            <a:miter lim="100000"/>
          </a:ln>
        </p:spPr>
        <p:style>
          <a:lnRef idx="0">
            <a:srgbClr val="000000">
              <a:alpha val="0"/>
            </a:srgbClr>
          </a:lnRef>
          <a:fillRef idx="1">
            <a:srgbClr val="555655"/>
          </a:fillRef>
          <a:effectRef idx="0">
            <a:scrgbClr r="0" g="0" b="0"/>
          </a:effectRef>
          <a:fontRef idx="none"/>
        </p:style>
        <p:txBody>
          <a:bodyPr/>
          <a:lstStyle/>
          <a:p>
            <a:endParaRPr lang="it-IT"/>
          </a:p>
        </p:txBody>
      </p:sp>
      <p:sp>
        <p:nvSpPr>
          <p:cNvPr id="88" name="Shape 5225">
            <a:extLst>
              <a:ext uri="{FF2B5EF4-FFF2-40B4-BE49-F238E27FC236}">
                <a16:creationId xmlns:a16="http://schemas.microsoft.com/office/drawing/2014/main" id="{CBAB15A3-1238-45BD-A058-C964E750C9E8}"/>
              </a:ext>
            </a:extLst>
          </p:cNvPr>
          <p:cNvSpPr/>
          <p:nvPr/>
        </p:nvSpPr>
        <p:spPr>
          <a:xfrm>
            <a:off x="3797631" y="2865755"/>
            <a:ext cx="2090880" cy="266065"/>
          </a:xfrm>
          <a:custGeom>
            <a:avLst/>
            <a:gdLst/>
            <a:ahLst/>
            <a:cxnLst/>
            <a:rect l="0" t="0" r="0" b="0"/>
            <a:pathLst>
              <a:path w="2026806" h="266535">
                <a:moveTo>
                  <a:pt x="0" y="0"/>
                </a:moveTo>
                <a:lnTo>
                  <a:pt x="2026806" y="0"/>
                </a:lnTo>
                <a:lnTo>
                  <a:pt x="2026806" y="266535"/>
                </a:lnTo>
                <a:lnTo>
                  <a:pt x="0" y="266535"/>
                </a:lnTo>
                <a:lnTo>
                  <a:pt x="0" y="0"/>
                </a:lnTo>
              </a:path>
            </a:pathLst>
          </a:custGeom>
          <a:ln w="0" cap="flat">
            <a:miter lim="100000"/>
          </a:ln>
        </p:spPr>
        <p:style>
          <a:lnRef idx="0">
            <a:srgbClr val="000000">
              <a:alpha val="0"/>
            </a:srgbClr>
          </a:lnRef>
          <a:fillRef idx="1">
            <a:srgbClr val="375686"/>
          </a:fillRef>
          <a:effectRef idx="0">
            <a:scrgbClr r="0" g="0" b="0"/>
          </a:effectRef>
          <a:fontRef idx="none"/>
        </p:style>
        <p:txBody>
          <a:bodyPr/>
          <a:lstStyle/>
          <a:p>
            <a:endParaRPr lang="it-IT"/>
          </a:p>
        </p:txBody>
      </p:sp>
      <p:sp>
        <p:nvSpPr>
          <p:cNvPr id="89" name="Shape 5228">
            <a:extLst>
              <a:ext uri="{FF2B5EF4-FFF2-40B4-BE49-F238E27FC236}">
                <a16:creationId xmlns:a16="http://schemas.microsoft.com/office/drawing/2014/main" id="{56CFA0C1-5E17-4D88-A2A7-990AB6EEBAC2}"/>
              </a:ext>
            </a:extLst>
          </p:cNvPr>
          <p:cNvSpPr/>
          <p:nvPr/>
        </p:nvSpPr>
        <p:spPr>
          <a:xfrm>
            <a:off x="3797631" y="1976120"/>
            <a:ext cx="2090880" cy="266065"/>
          </a:xfrm>
          <a:custGeom>
            <a:avLst/>
            <a:gdLst/>
            <a:ahLst/>
            <a:cxnLst/>
            <a:rect l="0" t="0" r="0" b="0"/>
            <a:pathLst>
              <a:path w="2026806" h="266535">
                <a:moveTo>
                  <a:pt x="0" y="0"/>
                </a:moveTo>
                <a:lnTo>
                  <a:pt x="2026806" y="0"/>
                </a:lnTo>
                <a:lnTo>
                  <a:pt x="2026806" y="266535"/>
                </a:lnTo>
                <a:lnTo>
                  <a:pt x="0" y="266535"/>
                </a:lnTo>
                <a:lnTo>
                  <a:pt x="0" y="0"/>
                </a:lnTo>
              </a:path>
            </a:pathLst>
          </a:custGeom>
          <a:ln w="0" cap="flat">
            <a:miter lim="100000"/>
          </a:ln>
        </p:spPr>
        <p:style>
          <a:lnRef idx="0">
            <a:srgbClr val="000000">
              <a:alpha val="0"/>
            </a:srgbClr>
          </a:lnRef>
          <a:fillRef idx="1">
            <a:srgbClr val="375686"/>
          </a:fillRef>
          <a:effectRef idx="0">
            <a:scrgbClr r="0" g="0" b="0"/>
          </a:effectRef>
          <a:fontRef idx="none"/>
        </p:style>
        <p:txBody>
          <a:bodyPr/>
          <a:lstStyle/>
          <a:p>
            <a:endParaRPr lang="it-IT">
              <a:solidFill>
                <a:schemeClr val="bg1"/>
              </a:solidFill>
            </a:endParaRPr>
          </a:p>
        </p:txBody>
      </p:sp>
      <p:sp>
        <p:nvSpPr>
          <p:cNvPr id="90" name="Shape 5231">
            <a:extLst>
              <a:ext uri="{FF2B5EF4-FFF2-40B4-BE49-F238E27FC236}">
                <a16:creationId xmlns:a16="http://schemas.microsoft.com/office/drawing/2014/main" id="{C80BA83F-ED7F-4789-A7FF-7DD75B9AD03D}"/>
              </a:ext>
            </a:extLst>
          </p:cNvPr>
          <p:cNvSpPr/>
          <p:nvPr/>
        </p:nvSpPr>
        <p:spPr>
          <a:xfrm>
            <a:off x="3797631" y="4645660"/>
            <a:ext cx="2090880" cy="266065"/>
          </a:xfrm>
          <a:custGeom>
            <a:avLst/>
            <a:gdLst/>
            <a:ahLst/>
            <a:cxnLst/>
            <a:rect l="0" t="0" r="0" b="0"/>
            <a:pathLst>
              <a:path w="2026806" h="266535">
                <a:moveTo>
                  <a:pt x="0" y="0"/>
                </a:moveTo>
                <a:lnTo>
                  <a:pt x="2026806" y="0"/>
                </a:lnTo>
                <a:lnTo>
                  <a:pt x="2026806" y="266535"/>
                </a:lnTo>
                <a:lnTo>
                  <a:pt x="0" y="266535"/>
                </a:lnTo>
                <a:lnTo>
                  <a:pt x="0" y="0"/>
                </a:lnTo>
              </a:path>
            </a:pathLst>
          </a:custGeom>
          <a:solidFill>
            <a:schemeClr val="bg1">
              <a:lumMod val="75000"/>
            </a:schemeClr>
          </a:solidFill>
          <a:ln w="0" cap="flat">
            <a:miter lim="100000"/>
          </a:ln>
        </p:spPr>
        <p:style>
          <a:lnRef idx="0">
            <a:srgbClr val="000000">
              <a:alpha val="0"/>
            </a:srgbClr>
          </a:lnRef>
          <a:fillRef idx="1">
            <a:srgbClr val="BFBFBF"/>
          </a:fillRef>
          <a:effectRef idx="0">
            <a:scrgbClr r="0" g="0" b="0"/>
          </a:effectRef>
          <a:fontRef idx="none"/>
        </p:style>
        <p:txBody>
          <a:bodyPr/>
          <a:lstStyle/>
          <a:p>
            <a:endParaRPr lang="it-IT"/>
          </a:p>
        </p:txBody>
      </p:sp>
      <p:sp>
        <p:nvSpPr>
          <p:cNvPr id="91" name="Shape 362">
            <a:extLst>
              <a:ext uri="{FF2B5EF4-FFF2-40B4-BE49-F238E27FC236}">
                <a16:creationId xmlns:a16="http://schemas.microsoft.com/office/drawing/2014/main" id="{05313164-5A7C-40B0-9805-2E3A77A091A8}"/>
              </a:ext>
            </a:extLst>
          </p:cNvPr>
          <p:cNvSpPr/>
          <p:nvPr/>
        </p:nvSpPr>
        <p:spPr>
          <a:xfrm>
            <a:off x="3612197" y="5494020"/>
            <a:ext cx="359728" cy="346710"/>
          </a:xfrm>
          <a:custGeom>
            <a:avLst/>
            <a:gdLst/>
            <a:ahLst/>
            <a:cxnLst/>
            <a:rect l="0" t="0" r="0" b="0"/>
            <a:pathLst>
              <a:path w="348805" h="347066">
                <a:moveTo>
                  <a:pt x="0" y="0"/>
                </a:moveTo>
                <a:lnTo>
                  <a:pt x="348805" y="0"/>
                </a:lnTo>
                <a:lnTo>
                  <a:pt x="348805" y="347066"/>
                </a:lnTo>
                <a:lnTo>
                  <a:pt x="0" y="0"/>
                </a:lnTo>
                <a:close/>
              </a:path>
            </a:pathLst>
          </a:custGeom>
          <a:ln w="0" cap="flat">
            <a:miter lim="100000"/>
          </a:ln>
        </p:spPr>
        <p:style>
          <a:lnRef idx="0">
            <a:srgbClr val="000000">
              <a:alpha val="0"/>
            </a:srgbClr>
          </a:lnRef>
          <a:fillRef idx="1">
            <a:srgbClr val="999A9A"/>
          </a:fillRef>
          <a:effectRef idx="0">
            <a:scrgbClr r="0" g="0" b="0"/>
          </a:effectRef>
          <a:fontRef idx="none"/>
        </p:style>
        <p:txBody>
          <a:bodyPr/>
          <a:lstStyle/>
          <a:p>
            <a:endParaRPr lang="it-IT"/>
          </a:p>
        </p:txBody>
      </p:sp>
      <p:sp>
        <p:nvSpPr>
          <p:cNvPr id="92" name="Shape 5490">
            <a:extLst>
              <a:ext uri="{FF2B5EF4-FFF2-40B4-BE49-F238E27FC236}">
                <a16:creationId xmlns:a16="http://schemas.microsoft.com/office/drawing/2014/main" id="{2C96CDE5-8BE4-4876-8A06-F83D9DECE34A}"/>
              </a:ext>
            </a:extLst>
          </p:cNvPr>
          <p:cNvSpPr/>
          <p:nvPr/>
        </p:nvSpPr>
        <p:spPr>
          <a:xfrm>
            <a:off x="3791734" y="3746500"/>
            <a:ext cx="2090880" cy="275590"/>
          </a:xfrm>
          <a:custGeom>
            <a:avLst/>
            <a:gdLst/>
            <a:ahLst/>
            <a:cxnLst/>
            <a:rect l="0" t="0" r="0" b="0"/>
            <a:pathLst>
              <a:path w="2026806" h="275717">
                <a:moveTo>
                  <a:pt x="0" y="0"/>
                </a:moveTo>
                <a:lnTo>
                  <a:pt x="2026806" y="0"/>
                </a:lnTo>
                <a:lnTo>
                  <a:pt x="2026806" y="275717"/>
                </a:lnTo>
                <a:lnTo>
                  <a:pt x="0" y="275717"/>
                </a:lnTo>
                <a:lnTo>
                  <a:pt x="0" y="0"/>
                </a:lnTo>
              </a:path>
            </a:pathLst>
          </a:custGeom>
          <a:solidFill>
            <a:schemeClr val="accent5">
              <a:lumMod val="50000"/>
            </a:schemeClr>
          </a:solidFill>
          <a:ln w="0" cap="flat">
            <a:miter lim="100000"/>
          </a:ln>
        </p:spPr>
        <p:style>
          <a:lnRef idx="0">
            <a:srgbClr val="000000">
              <a:alpha val="0"/>
            </a:srgbClr>
          </a:lnRef>
          <a:fillRef idx="1">
            <a:srgbClr val="375686"/>
          </a:fillRef>
          <a:effectRef idx="0">
            <a:scrgbClr r="0" g="0" b="0"/>
          </a:effectRef>
          <a:fontRef idx="none"/>
        </p:style>
        <p:txBody>
          <a:bodyPr/>
          <a:lstStyle/>
          <a:p>
            <a:endParaRPr lang="it-IT"/>
          </a:p>
        </p:txBody>
      </p:sp>
      <p:sp>
        <p:nvSpPr>
          <p:cNvPr id="94" name="Rectangle 34">
            <a:extLst>
              <a:ext uri="{FF2B5EF4-FFF2-40B4-BE49-F238E27FC236}">
                <a16:creationId xmlns:a16="http://schemas.microsoft.com/office/drawing/2014/main" id="{D1204BEF-E83D-4661-BD65-74D46F73DE58}"/>
              </a:ext>
            </a:extLst>
          </p:cNvPr>
          <p:cNvSpPr>
            <a:spLocks noChangeArrowheads="1"/>
          </p:cNvSpPr>
          <p:nvPr/>
        </p:nvSpPr>
        <p:spPr bwMode="auto">
          <a:xfrm>
            <a:off x="1810430" y="277754"/>
            <a:ext cx="847049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it-IT" altLang="it-IT" sz="1200" b="1">
                <a:solidFill>
                  <a:srgbClr val="375686"/>
                </a:solidFill>
                <a:latin typeface="Arial" panose="020B0604020202020204" pitchFamily="34" charset="0"/>
                <a:ea typeface="Calibri" panose="020F0502020204030204" pitchFamily="34" charset="0"/>
              </a:rPr>
              <a:t>OSSERVATORI</a:t>
            </a:r>
            <a:r>
              <a:rPr kumimoji="0" lang="it-IT" altLang="it-IT" sz="1200" b="1" i="0" u="none" strike="noStrike" cap="none" normalizeH="0" baseline="0">
                <a:ln>
                  <a:noFill/>
                </a:ln>
                <a:solidFill>
                  <a:srgbClr val="375686"/>
                </a:solidFill>
                <a:effectLst/>
                <a:latin typeface="Arial" panose="020B0604020202020204" pitchFamily="34" charset="0"/>
                <a:ea typeface="Calibri" panose="020F0502020204030204" pitchFamily="34" charset="0"/>
              </a:rPr>
              <a:t> E RISCHIO</a:t>
            </a:r>
            <a:endParaRPr kumimoji="0" lang="it-IT" altLang="it-IT" sz="1100" b="0" i="0" u="none" strike="noStrike" cap="none" normalizeH="0" baseline="0">
              <a:ln>
                <a:noFill/>
              </a:ln>
              <a:solidFill>
                <a:schemeClr val="tx1"/>
              </a:solidFill>
              <a:effectLst/>
              <a:latin typeface="Arial" panose="020B0604020202020204" pitchFamily="34" charset="0"/>
            </a:endParaRPr>
          </a:p>
          <a:p>
            <a:pPr lvl="0" algn="ctr" eaLnBrk="0" fontAlgn="base" hangingPunct="0">
              <a:spcBef>
                <a:spcPct val="0"/>
              </a:spcBef>
              <a:spcAft>
                <a:spcPct val="0"/>
              </a:spcAft>
            </a:pPr>
            <a:r>
              <a:rPr lang="it-IT" sz="1200"/>
              <a:t>un </a:t>
            </a:r>
            <a:r>
              <a:rPr lang="it-IT" sz="1200" b="1"/>
              <a:t>percorso</a:t>
            </a:r>
            <a:r>
              <a:rPr lang="it-IT" sz="1200"/>
              <a:t> </a:t>
            </a:r>
            <a:r>
              <a:rPr lang="it-IT" sz="1200" b="1"/>
              <a:t>partecipato</a:t>
            </a:r>
            <a:r>
              <a:rPr lang="it-IT" sz="1200"/>
              <a:t> per sensibilizzare e aumentare la consapevolezza delle comunità sui temi della tutela e valorizzazione del paesaggio e della conoscenza dei fenomeni naturali connessi alla gestione del </a:t>
            </a:r>
            <a:r>
              <a:rPr lang="it-IT" sz="1200" b="1"/>
              <a:t>rischio</a:t>
            </a:r>
            <a:r>
              <a:rPr lang="it-IT" sz="1200"/>
              <a:t> </a:t>
            </a:r>
            <a:r>
              <a:rPr lang="it-IT" sz="1200" b="1"/>
              <a:t>idrogeologico, idraulico e costiero</a:t>
            </a:r>
            <a:r>
              <a:rPr lang="it-IT" sz="1200"/>
              <a:t>.</a:t>
            </a:r>
            <a:endParaRPr kumimoji="0" lang="it-IT" altLang="it-IT" sz="1200" b="0" i="0" u="none" strike="noStrike" cap="none" normalizeH="0" baseline="0">
              <a:ln>
                <a:noFill/>
              </a:ln>
              <a:solidFill>
                <a:schemeClr val="tx1"/>
              </a:solidFill>
              <a:effectLst/>
              <a:latin typeface="Arial" panose="020B0604020202020204" pitchFamily="34" charset="0"/>
            </a:endParaRPr>
          </a:p>
        </p:txBody>
      </p:sp>
      <p:sp>
        <p:nvSpPr>
          <p:cNvPr id="95" name="Rectangle 34">
            <a:extLst>
              <a:ext uri="{FF2B5EF4-FFF2-40B4-BE49-F238E27FC236}">
                <a16:creationId xmlns:a16="http://schemas.microsoft.com/office/drawing/2014/main" id="{37DC9311-3DCA-462B-A125-8CE278682193}"/>
              </a:ext>
            </a:extLst>
          </p:cNvPr>
          <p:cNvSpPr>
            <a:spLocks noChangeArrowheads="1"/>
          </p:cNvSpPr>
          <p:nvPr/>
        </p:nvSpPr>
        <p:spPr bwMode="auto">
          <a:xfrm>
            <a:off x="1810430" y="850515"/>
            <a:ext cx="84704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it-IT" altLang="it-IT" sz="1200" b="1" i="1">
                <a:latin typeface="Arial" panose="020B0604020202020204" pitchFamily="34" charset="0"/>
              </a:rPr>
              <a:t>Ottobre 2019 – Dicembre 2019</a:t>
            </a:r>
            <a:endParaRPr kumimoji="0" lang="it-IT" altLang="it-IT" sz="1800" b="0" i="1" u="none" strike="noStrike" cap="none" normalizeH="0" baseline="0">
              <a:ln>
                <a:noFill/>
              </a:ln>
              <a:effectLst/>
              <a:latin typeface="Arial" panose="020B0604020202020204" pitchFamily="34" charset="0"/>
            </a:endParaRPr>
          </a:p>
        </p:txBody>
      </p:sp>
      <p:sp>
        <p:nvSpPr>
          <p:cNvPr id="98" name="Shape 292">
            <a:extLst>
              <a:ext uri="{FF2B5EF4-FFF2-40B4-BE49-F238E27FC236}">
                <a16:creationId xmlns:a16="http://schemas.microsoft.com/office/drawing/2014/main" id="{C0A10F69-00F3-4FBA-8B4E-465027ACF63C}"/>
              </a:ext>
            </a:extLst>
          </p:cNvPr>
          <p:cNvSpPr/>
          <p:nvPr/>
        </p:nvSpPr>
        <p:spPr>
          <a:xfrm flipV="1">
            <a:off x="3792220" y="1638887"/>
            <a:ext cx="2303780" cy="45719"/>
          </a:xfrm>
          <a:custGeom>
            <a:avLst/>
            <a:gdLst/>
            <a:ahLst/>
            <a:cxnLst/>
            <a:rect l="0" t="0" r="0" b="0"/>
            <a:pathLst>
              <a:path w="4608005">
                <a:moveTo>
                  <a:pt x="0" y="0"/>
                </a:moveTo>
                <a:lnTo>
                  <a:pt x="4608005" y="0"/>
                </a:lnTo>
              </a:path>
            </a:pathLst>
          </a:custGeom>
          <a:ln w="9525" cap="flat">
            <a:miter lim="100000"/>
          </a:ln>
        </p:spPr>
        <p:style>
          <a:lnRef idx="1">
            <a:srgbClr val="375686"/>
          </a:lnRef>
          <a:fillRef idx="0">
            <a:srgbClr val="000000">
              <a:alpha val="0"/>
            </a:srgbClr>
          </a:fillRef>
          <a:effectRef idx="0">
            <a:scrgbClr r="0" g="0" b="0"/>
          </a:effectRef>
          <a:fontRef idx="none"/>
        </p:style>
        <p:txBody>
          <a:bodyPr/>
          <a:lstStyle/>
          <a:p>
            <a:endParaRPr lang="it-IT"/>
          </a:p>
        </p:txBody>
      </p:sp>
      <p:sp>
        <p:nvSpPr>
          <p:cNvPr id="99" name="Shape 292">
            <a:extLst>
              <a:ext uri="{FF2B5EF4-FFF2-40B4-BE49-F238E27FC236}">
                <a16:creationId xmlns:a16="http://schemas.microsoft.com/office/drawing/2014/main" id="{328024EC-A0FC-4C38-9EC8-AE3D1E2455BE}"/>
              </a:ext>
            </a:extLst>
          </p:cNvPr>
          <p:cNvSpPr/>
          <p:nvPr/>
        </p:nvSpPr>
        <p:spPr>
          <a:xfrm>
            <a:off x="6431758" y="3871191"/>
            <a:ext cx="5760000" cy="0"/>
          </a:xfrm>
          <a:custGeom>
            <a:avLst/>
            <a:gdLst/>
            <a:ahLst/>
            <a:cxnLst/>
            <a:rect l="0" t="0" r="0" b="0"/>
            <a:pathLst>
              <a:path w="4608005">
                <a:moveTo>
                  <a:pt x="0" y="0"/>
                </a:moveTo>
                <a:lnTo>
                  <a:pt x="4608005" y="0"/>
                </a:lnTo>
              </a:path>
            </a:pathLst>
          </a:custGeom>
          <a:ln w="9525" cap="flat">
            <a:miter lim="100000"/>
          </a:ln>
        </p:spPr>
        <p:style>
          <a:lnRef idx="1">
            <a:srgbClr val="375686"/>
          </a:lnRef>
          <a:fillRef idx="0">
            <a:srgbClr val="000000">
              <a:alpha val="0"/>
            </a:srgbClr>
          </a:fillRef>
          <a:effectRef idx="0">
            <a:scrgbClr r="0" g="0" b="0"/>
          </a:effectRef>
          <a:fontRef idx="none"/>
        </p:style>
        <p:txBody>
          <a:bodyPr/>
          <a:lstStyle/>
          <a:p>
            <a:endParaRPr lang="it-IT"/>
          </a:p>
        </p:txBody>
      </p:sp>
      <p:sp>
        <p:nvSpPr>
          <p:cNvPr id="100" name="Shape 292">
            <a:extLst>
              <a:ext uri="{FF2B5EF4-FFF2-40B4-BE49-F238E27FC236}">
                <a16:creationId xmlns:a16="http://schemas.microsoft.com/office/drawing/2014/main" id="{8EB6C131-0A1C-4D4F-9804-15EFB00625D7}"/>
              </a:ext>
            </a:extLst>
          </p:cNvPr>
          <p:cNvSpPr/>
          <p:nvPr/>
        </p:nvSpPr>
        <p:spPr>
          <a:xfrm>
            <a:off x="-25510" y="1673413"/>
            <a:ext cx="3240000" cy="0"/>
          </a:xfrm>
          <a:custGeom>
            <a:avLst/>
            <a:gdLst/>
            <a:ahLst/>
            <a:cxnLst/>
            <a:rect l="0" t="0" r="0" b="0"/>
            <a:pathLst>
              <a:path w="4608005">
                <a:moveTo>
                  <a:pt x="0" y="0"/>
                </a:moveTo>
                <a:lnTo>
                  <a:pt x="4608005" y="0"/>
                </a:lnTo>
              </a:path>
            </a:pathLst>
          </a:custGeom>
          <a:ln w="9525" cap="flat">
            <a:miter lim="100000"/>
          </a:ln>
        </p:spPr>
        <p:style>
          <a:lnRef idx="1">
            <a:srgbClr val="375686"/>
          </a:lnRef>
          <a:fillRef idx="0">
            <a:srgbClr val="000000">
              <a:alpha val="0"/>
            </a:srgbClr>
          </a:fillRef>
          <a:effectRef idx="0">
            <a:scrgbClr r="0" g="0" b="0"/>
          </a:effectRef>
          <a:fontRef idx="none"/>
        </p:style>
        <p:txBody>
          <a:bodyPr/>
          <a:lstStyle/>
          <a:p>
            <a:endParaRPr lang="it-IT"/>
          </a:p>
        </p:txBody>
      </p:sp>
      <p:sp>
        <p:nvSpPr>
          <p:cNvPr id="39" name="CasellaDiTesto 38">
            <a:extLst>
              <a:ext uri="{FF2B5EF4-FFF2-40B4-BE49-F238E27FC236}">
                <a16:creationId xmlns:a16="http://schemas.microsoft.com/office/drawing/2014/main" id="{15929DBE-56CE-425B-B92A-BACF85B42C70}"/>
              </a:ext>
            </a:extLst>
          </p:cNvPr>
          <p:cNvSpPr txBox="1"/>
          <p:nvPr/>
        </p:nvSpPr>
        <p:spPr>
          <a:xfrm>
            <a:off x="213567" y="1411803"/>
            <a:ext cx="651140" cy="246221"/>
          </a:xfrm>
          <a:prstGeom prst="rect">
            <a:avLst/>
          </a:prstGeom>
          <a:noFill/>
        </p:spPr>
        <p:txBody>
          <a:bodyPr wrap="none" rtlCol="0">
            <a:spAutoFit/>
          </a:bodyPr>
          <a:lstStyle/>
          <a:p>
            <a:r>
              <a:rPr lang="it-IT" sz="1000" b="1"/>
              <a:t>Obiettivi</a:t>
            </a:r>
          </a:p>
        </p:txBody>
      </p:sp>
      <p:sp>
        <p:nvSpPr>
          <p:cNvPr id="40" name="CasellaDiTesto 39">
            <a:extLst>
              <a:ext uri="{FF2B5EF4-FFF2-40B4-BE49-F238E27FC236}">
                <a16:creationId xmlns:a16="http://schemas.microsoft.com/office/drawing/2014/main" id="{8C5D0D63-4115-4FB3-BBD6-D0A941E6B88A}"/>
              </a:ext>
            </a:extLst>
          </p:cNvPr>
          <p:cNvSpPr txBox="1"/>
          <p:nvPr/>
        </p:nvSpPr>
        <p:spPr>
          <a:xfrm>
            <a:off x="183099" y="1790165"/>
            <a:ext cx="3031391" cy="2326791"/>
          </a:xfrm>
          <a:prstGeom prst="rect">
            <a:avLst/>
          </a:prstGeom>
          <a:noFill/>
        </p:spPr>
        <p:txBody>
          <a:bodyPr wrap="square" rtlCol="0">
            <a:spAutoFit/>
          </a:bodyPr>
          <a:lstStyle/>
          <a:p>
            <a:pPr lvl="0" algn="just">
              <a:lnSpc>
                <a:spcPct val="80000"/>
              </a:lnSpc>
              <a:buClr>
                <a:schemeClr val="dk1"/>
              </a:buClr>
              <a:buSzPts val="2590"/>
            </a:pPr>
            <a:r>
              <a:rPr lang="it-IT" sz="1000" b="1"/>
              <a:t>Sensibilizzare</a:t>
            </a:r>
            <a:r>
              <a:rPr lang="it-IT" sz="1000"/>
              <a:t> le comunità locali sul tema del paesaggio e della sua possibile gestione attraverso la promozione degli osservatori locali del paesaggio;</a:t>
            </a:r>
          </a:p>
          <a:p>
            <a:pPr lvl="0" algn="just">
              <a:lnSpc>
                <a:spcPct val="80000"/>
              </a:lnSpc>
              <a:spcBef>
                <a:spcPts val="1000"/>
              </a:spcBef>
              <a:buClr>
                <a:schemeClr val="dk1"/>
              </a:buClr>
              <a:buSzPts val="2590"/>
            </a:pPr>
            <a:r>
              <a:rPr lang="it-IT" sz="1000"/>
              <a:t>Promuovere </a:t>
            </a:r>
            <a:r>
              <a:rPr lang="it-IT" sz="1000" i="1"/>
              <a:t>in concreto </a:t>
            </a:r>
            <a:r>
              <a:rPr lang="it-IT" sz="1000"/>
              <a:t>(identificando un progetto pilota sul tema del rischio idrogeologico) a livello locale il lancio di una iniziativa che lavori con un </a:t>
            </a:r>
            <a:r>
              <a:rPr lang="it-IT" sz="1000" b="1"/>
              <a:t>approccio integrato </a:t>
            </a:r>
            <a:r>
              <a:rPr lang="it-IT" sz="1000"/>
              <a:t>sul tema del paesaggio;</a:t>
            </a:r>
          </a:p>
          <a:p>
            <a:pPr lvl="0" algn="just">
              <a:lnSpc>
                <a:spcPct val="80000"/>
              </a:lnSpc>
              <a:spcBef>
                <a:spcPts val="1000"/>
              </a:spcBef>
              <a:buClr>
                <a:schemeClr val="dk1"/>
              </a:buClr>
              <a:buSzPts val="2590"/>
            </a:pPr>
            <a:r>
              <a:rPr lang="it-IT" sz="1000"/>
              <a:t>Coinvolgere gli attori locali nella costituzione di un </a:t>
            </a:r>
            <a:r>
              <a:rPr lang="it-IT" sz="1000" b="1"/>
              <a:t>gruppo di lavoro </a:t>
            </a:r>
            <a:r>
              <a:rPr lang="it-IT" sz="1000"/>
              <a:t>integrato per portare avanti l’iniziativa pilota che possa, in prospettiva, costituirsi come osservatorio locale del paesaggio;</a:t>
            </a:r>
          </a:p>
          <a:p>
            <a:pPr lvl="0" algn="just">
              <a:lnSpc>
                <a:spcPct val="80000"/>
              </a:lnSpc>
              <a:spcBef>
                <a:spcPts val="1000"/>
              </a:spcBef>
              <a:buClr>
                <a:schemeClr val="dk1"/>
              </a:buClr>
              <a:buSzPts val="2590"/>
            </a:pPr>
            <a:r>
              <a:rPr lang="it-IT" sz="1000"/>
              <a:t>Sviluppare un </a:t>
            </a:r>
            <a:r>
              <a:rPr lang="it-IT" sz="1000" b="1"/>
              <a:t>set di strumenti operativi </a:t>
            </a:r>
            <a:r>
              <a:rPr lang="it-IT" sz="1000"/>
              <a:t>che possa essere utilizzato da tutti coloro che vogliono lavorare a livello locale con un approccio partecipato alla costituzione di un osservatorio locale del paesaggio.</a:t>
            </a:r>
          </a:p>
        </p:txBody>
      </p:sp>
      <p:sp>
        <p:nvSpPr>
          <p:cNvPr id="103" name="Shape 292">
            <a:extLst>
              <a:ext uri="{FF2B5EF4-FFF2-40B4-BE49-F238E27FC236}">
                <a16:creationId xmlns:a16="http://schemas.microsoft.com/office/drawing/2014/main" id="{E7FFD932-8F5A-41C2-8BB1-5D978AA7F69E}"/>
              </a:ext>
            </a:extLst>
          </p:cNvPr>
          <p:cNvSpPr/>
          <p:nvPr/>
        </p:nvSpPr>
        <p:spPr>
          <a:xfrm>
            <a:off x="0" y="4445252"/>
            <a:ext cx="3240000" cy="0"/>
          </a:xfrm>
          <a:custGeom>
            <a:avLst/>
            <a:gdLst/>
            <a:ahLst/>
            <a:cxnLst/>
            <a:rect l="0" t="0" r="0" b="0"/>
            <a:pathLst>
              <a:path w="4608005">
                <a:moveTo>
                  <a:pt x="0" y="0"/>
                </a:moveTo>
                <a:lnTo>
                  <a:pt x="4608005" y="0"/>
                </a:lnTo>
              </a:path>
            </a:pathLst>
          </a:custGeom>
          <a:ln w="9525" cap="flat">
            <a:miter lim="100000"/>
          </a:ln>
        </p:spPr>
        <p:style>
          <a:lnRef idx="1">
            <a:srgbClr val="375686"/>
          </a:lnRef>
          <a:fillRef idx="0">
            <a:srgbClr val="000000">
              <a:alpha val="0"/>
            </a:srgbClr>
          </a:fillRef>
          <a:effectRef idx="0">
            <a:scrgbClr r="0" g="0" b="0"/>
          </a:effectRef>
          <a:fontRef idx="none"/>
        </p:style>
        <p:txBody>
          <a:bodyPr/>
          <a:lstStyle/>
          <a:p>
            <a:endParaRPr lang="it-IT"/>
          </a:p>
        </p:txBody>
      </p:sp>
      <p:sp>
        <p:nvSpPr>
          <p:cNvPr id="104" name="CasellaDiTesto 103">
            <a:extLst>
              <a:ext uri="{FF2B5EF4-FFF2-40B4-BE49-F238E27FC236}">
                <a16:creationId xmlns:a16="http://schemas.microsoft.com/office/drawing/2014/main" id="{0A1BE28F-406C-4BFF-A7C4-065EB849EFD8}"/>
              </a:ext>
            </a:extLst>
          </p:cNvPr>
          <p:cNvSpPr txBox="1"/>
          <p:nvPr/>
        </p:nvSpPr>
        <p:spPr>
          <a:xfrm>
            <a:off x="239077" y="4183642"/>
            <a:ext cx="795411" cy="246221"/>
          </a:xfrm>
          <a:prstGeom prst="rect">
            <a:avLst/>
          </a:prstGeom>
          <a:noFill/>
        </p:spPr>
        <p:txBody>
          <a:bodyPr wrap="none" rtlCol="0">
            <a:spAutoFit/>
          </a:bodyPr>
          <a:lstStyle/>
          <a:p>
            <a:r>
              <a:rPr lang="it-IT" sz="1000" b="1"/>
              <a:t>Descrizione</a:t>
            </a:r>
          </a:p>
        </p:txBody>
      </p:sp>
      <p:sp>
        <p:nvSpPr>
          <p:cNvPr id="41" name="CasellaDiTesto 40">
            <a:extLst>
              <a:ext uri="{FF2B5EF4-FFF2-40B4-BE49-F238E27FC236}">
                <a16:creationId xmlns:a16="http://schemas.microsoft.com/office/drawing/2014/main" id="{0E373D35-00F0-445B-ADED-3F190E40B7EE}"/>
              </a:ext>
            </a:extLst>
          </p:cNvPr>
          <p:cNvSpPr txBox="1"/>
          <p:nvPr/>
        </p:nvSpPr>
        <p:spPr>
          <a:xfrm>
            <a:off x="4227979" y="1977793"/>
            <a:ext cx="1125629" cy="261610"/>
          </a:xfrm>
          <a:prstGeom prst="rect">
            <a:avLst/>
          </a:prstGeom>
          <a:noFill/>
        </p:spPr>
        <p:txBody>
          <a:bodyPr wrap="none" rtlCol="0">
            <a:spAutoFit/>
          </a:bodyPr>
          <a:lstStyle/>
          <a:p>
            <a:r>
              <a:rPr lang="it-IT" sz="1100" b="1">
                <a:solidFill>
                  <a:schemeClr val="bg1"/>
                </a:solidFill>
              </a:rPr>
              <a:t>INFORMAZIONE</a:t>
            </a:r>
          </a:p>
        </p:txBody>
      </p:sp>
      <p:sp>
        <p:nvSpPr>
          <p:cNvPr id="106" name="CasellaDiTesto 105">
            <a:extLst>
              <a:ext uri="{FF2B5EF4-FFF2-40B4-BE49-F238E27FC236}">
                <a16:creationId xmlns:a16="http://schemas.microsoft.com/office/drawing/2014/main" id="{157A5CE0-C5FE-4FA1-AD8F-3EB72C7DB8A2}"/>
              </a:ext>
            </a:extLst>
          </p:cNvPr>
          <p:cNvSpPr txBox="1"/>
          <p:nvPr/>
        </p:nvSpPr>
        <p:spPr>
          <a:xfrm>
            <a:off x="4198323" y="2862338"/>
            <a:ext cx="1184940" cy="261610"/>
          </a:xfrm>
          <a:prstGeom prst="rect">
            <a:avLst/>
          </a:prstGeom>
          <a:noFill/>
        </p:spPr>
        <p:txBody>
          <a:bodyPr wrap="none" rtlCol="0">
            <a:spAutoFit/>
          </a:bodyPr>
          <a:lstStyle/>
          <a:p>
            <a:r>
              <a:rPr lang="it-IT" sz="1100" b="1">
                <a:solidFill>
                  <a:schemeClr val="bg1"/>
                </a:solidFill>
              </a:rPr>
              <a:t>CONSULTAZIONE</a:t>
            </a:r>
          </a:p>
        </p:txBody>
      </p:sp>
      <p:sp>
        <p:nvSpPr>
          <p:cNvPr id="107" name="CasellaDiTesto 106">
            <a:extLst>
              <a:ext uri="{FF2B5EF4-FFF2-40B4-BE49-F238E27FC236}">
                <a16:creationId xmlns:a16="http://schemas.microsoft.com/office/drawing/2014/main" id="{A3BE2A54-ADF3-4F4E-9C43-029BF4FB44BC}"/>
              </a:ext>
            </a:extLst>
          </p:cNvPr>
          <p:cNvSpPr txBox="1"/>
          <p:nvPr/>
        </p:nvSpPr>
        <p:spPr>
          <a:xfrm>
            <a:off x="3882251" y="4666038"/>
            <a:ext cx="1834156" cy="261610"/>
          </a:xfrm>
          <a:prstGeom prst="rect">
            <a:avLst/>
          </a:prstGeom>
          <a:noFill/>
        </p:spPr>
        <p:txBody>
          <a:bodyPr wrap="none" rtlCol="0">
            <a:spAutoFit/>
          </a:bodyPr>
          <a:lstStyle/>
          <a:p>
            <a:r>
              <a:rPr lang="it-IT" sz="1100" b="1">
                <a:solidFill>
                  <a:schemeClr val="bg1"/>
                </a:solidFill>
              </a:rPr>
              <a:t>EMPOWERMENT/GESTIONE</a:t>
            </a:r>
          </a:p>
        </p:txBody>
      </p:sp>
      <p:sp>
        <p:nvSpPr>
          <p:cNvPr id="108" name="CasellaDiTesto 107">
            <a:extLst>
              <a:ext uri="{FF2B5EF4-FFF2-40B4-BE49-F238E27FC236}">
                <a16:creationId xmlns:a16="http://schemas.microsoft.com/office/drawing/2014/main" id="{0C3222B6-F9F1-4E48-9308-BD1C78667654}"/>
              </a:ext>
            </a:extLst>
          </p:cNvPr>
          <p:cNvSpPr txBox="1"/>
          <p:nvPr/>
        </p:nvSpPr>
        <p:spPr>
          <a:xfrm>
            <a:off x="3789586" y="3744876"/>
            <a:ext cx="2023311" cy="261610"/>
          </a:xfrm>
          <a:prstGeom prst="rect">
            <a:avLst/>
          </a:prstGeom>
          <a:noFill/>
        </p:spPr>
        <p:txBody>
          <a:bodyPr wrap="none" rtlCol="0">
            <a:spAutoFit/>
          </a:bodyPr>
          <a:lstStyle/>
          <a:p>
            <a:r>
              <a:rPr lang="it-IT" sz="1100" b="1">
                <a:solidFill>
                  <a:schemeClr val="bg1"/>
                </a:solidFill>
              </a:rPr>
              <a:t>PROGETTAZIONE PARTECIPATA</a:t>
            </a:r>
          </a:p>
        </p:txBody>
      </p:sp>
      <p:sp>
        <p:nvSpPr>
          <p:cNvPr id="42" name="CasellaDiTesto 41">
            <a:extLst>
              <a:ext uri="{FF2B5EF4-FFF2-40B4-BE49-F238E27FC236}">
                <a16:creationId xmlns:a16="http://schemas.microsoft.com/office/drawing/2014/main" id="{0F182131-9548-4787-A8A8-E4F145997E26}"/>
              </a:ext>
            </a:extLst>
          </p:cNvPr>
          <p:cNvSpPr txBox="1"/>
          <p:nvPr/>
        </p:nvSpPr>
        <p:spPr>
          <a:xfrm>
            <a:off x="153313" y="4610735"/>
            <a:ext cx="2882353" cy="2145972"/>
          </a:xfrm>
          <a:prstGeom prst="rect">
            <a:avLst/>
          </a:prstGeom>
          <a:noFill/>
        </p:spPr>
        <p:txBody>
          <a:bodyPr wrap="square" rtlCol="0">
            <a:spAutoFit/>
          </a:bodyPr>
          <a:lstStyle/>
          <a:p>
            <a:pPr lvl="0" algn="just">
              <a:lnSpc>
                <a:spcPct val="70000"/>
              </a:lnSpc>
              <a:buClr>
                <a:schemeClr val="dk1"/>
              </a:buClr>
              <a:buSzPts val="2590"/>
            </a:pPr>
            <a:endParaRPr lang="it-IT" sz="1000"/>
          </a:p>
          <a:p>
            <a:pPr lvl="0" algn="just">
              <a:lnSpc>
                <a:spcPct val="70000"/>
              </a:lnSpc>
              <a:buClr>
                <a:schemeClr val="dk1"/>
              </a:buClr>
              <a:buSzPts val="2590"/>
            </a:pPr>
            <a:r>
              <a:rPr lang="it-IT" sz="1000"/>
              <a:t>Verranno condotti due percorsi paralleli di sperimentazione per la costruzione dell’osservatorio locale per il paesaggio. </a:t>
            </a:r>
          </a:p>
          <a:p>
            <a:pPr lvl="0" algn="just">
              <a:lnSpc>
                <a:spcPct val="70000"/>
              </a:lnSpc>
              <a:buClr>
                <a:schemeClr val="dk1"/>
              </a:buClr>
              <a:buSzPts val="2590"/>
            </a:pPr>
            <a:endParaRPr lang="it-IT" sz="1000"/>
          </a:p>
          <a:p>
            <a:pPr lvl="0" algn="just">
              <a:lnSpc>
                <a:spcPct val="70000"/>
              </a:lnSpc>
              <a:buClr>
                <a:schemeClr val="dk1"/>
              </a:buClr>
              <a:buSzPts val="2590"/>
            </a:pPr>
            <a:r>
              <a:rPr lang="it-IT" sz="1000"/>
              <a:t>I siti di sperimentazione sono stati selezionati tra i soggetti che hanno avanzano manifestazione d’interesse, secondo criteri legati all’approccio al tema del paesaggio su area vasta e al rischio idrogeologico:</a:t>
            </a:r>
          </a:p>
          <a:p>
            <a:pPr lvl="0" algn="just">
              <a:lnSpc>
                <a:spcPct val="70000"/>
              </a:lnSpc>
              <a:buClr>
                <a:schemeClr val="dk1"/>
              </a:buClr>
              <a:buSzPts val="2590"/>
            </a:pPr>
            <a:endParaRPr lang="it-IT" sz="1000"/>
          </a:p>
          <a:p>
            <a:pPr lvl="0" algn="just">
              <a:lnSpc>
                <a:spcPct val="70000"/>
              </a:lnSpc>
              <a:buClr>
                <a:schemeClr val="dk1"/>
              </a:buClr>
              <a:buSzPts val="2590"/>
            </a:pPr>
            <a:r>
              <a:rPr lang="it-IT" sz="1000" b="1"/>
              <a:t>Unione Reno Galliera</a:t>
            </a:r>
            <a:r>
              <a:rPr lang="it-IT" sz="1000"/>
              <a:t>, con metodologie più convenzionali</a:t>
            </a:r>
            <a:endParaRPr lang="it-IT" sz="1000" b="1"/>
          </a:p>
          <a:p>
            <a:pPr lvl="0" algn="just">
              <a:lnSpc>
                <a:spcPct val="70000"/>
              </a:lnSpc>
              <a:buClr>
                <a:schemeClr val="dk1"/>
              </a:buClr>
              <a:buSzPts val="2590"/>
            </a:pPr>
            <a:r>
              <a:rPr lang="it-IT" sz="1000" b="1"/>
              <a:t>Unione Bassa Reggiana, </a:t>
            </a:r>
            <a:r>
              <a:rPr lang="it-IT" sz="1000"/>
              <a:t>con l’uso di strumenti digitali per la partecipazione</a:t>
            </a:r>
            <a:endParaRPr lang="it-IT" sz="1000" b="1"/>
          </a:p>
          <a:p>
            <a:pPr lvl="0" algn="just">
              <a:lnSpc>
                <a:spcPct val="70000"/>
              </a:lnSpc>
              <a:buClr>
                <a:schemeClr val="dk1"/>
              </a:buClr>
              <a:buSzPts val="2590"/>
            </a:pPr>
            <a:endParaRPr lang="it-IT" sz="1000"/>
          </a:p>
          <a:p>
            <a:pPr lvl="0" algn="just">
              <a:lnSpc>
                <a:spcPct val="70000"/>
              </a:lnSpc>
              <a:buClr>
                <a:schemeClr val="dk1"/>
              </a:buClr>
              <a:buSzPts val="2590"/>
            </a:pPr>
            <a:endParaRPr lang="it-IT" sz="1000"/>
          </a:p>
          <a:p>
            <a:pPr lvl="0" algn="just">
              <a:lnSpc>
                <a:spcPct val="70000"/>
              </a:lnSpc>
              <a:buClr>
                <a:schemeClr val="dk1"/>
              </a:buClr>
              <a:buSzPts val="2590"/>
            </a:pPr>
            <a:endParaRPr lang="it-IT" sz="1000"/>
          </a:p>
          <a:p>
            <a:pPr lvl="0" algn="just">
              <a:lnSpc>
                <a:spcPct val="70000"/>
              </a:lnSpc>
              <a:buClr>
                <a:schemeClr val="dk1"/>
              </a:buClr>
              <a:buSzPts val="2590"/>
            </a:pPr>
            <a:endParaRPr lang="it-IT" sz="1000" b="1"/>
          </a:p>
        </p:txBody>
      </p:sp>
      <p:sp>
        <p:nvSpPr>
          <p:cNvPr id="111" name="CasellaDiTesto 110">
            <a:extLst>
              <a:ext uri="{FF2B5EF4-FFF2-40B4-BE49-F238E27FC236}">
                <a16:creationId xmlns:a16="http://schemas.microsoft.com/office/drawing/2014/main" id="{0BE0C17F-6D59-46E8-994C-38FC44C11113}"/>
              </a:ext>
            </a:extLst>
          </p:cNvPr>
          <p:cNvSpPr txBox="1"/>
          <p:nvPr/>
        </p:nvSpPr>
        <p:spPr>
          <a:xfrm>
            <a:off x="6341581" y="1684786"/>
            <a:ext cx="5302648" cy="1797159"/>
          </a:xfrm>
          <a:prstGeom prst="rect">
            <a:avLst/>
          </a:prstGeom>
          <a:noFill/>
        </p:spPr>
        <p:txBody>
          <a:bodyPr wrap="square" rtlCol="0">
            <a:spAutoFit/>
          </a:bodyPr>
          <a:lstStyle/>
          <a:p>
            <a:pPr>
              <a:lnSpc>
                <a:spcPct val="70000"/>
              </a:lnSpc>
              <a:spcBef>
                <a:spcPts val="1000"/>
              </a:spcBef>
              <a:buClr>
                <a:schemeClr val="dk1"/>
              </a:buClr>
              <a:buSzPts val="2590"/>
            </a:pPr>
            <a:r>
              <a:rPr lang="it-IT" sz="1000" b="1"/>
              <a:t>Interviste ad attori locali </a:t>
            </a:r>
            <a:r>
              <a:rPr lang="it-IT" sz="1000"/>
              <a:t>finalizzate a conoscere il contesto, definire temi strategici da approfondire, gli attori da coinvolgere, cominciare a delineare possibili progetti pilota da sviluppare a livello locale; </a:t>
            </a:r>
          </a:p>
          <a:p>
            <a:pPr>
              <a:lnSpc>
                <a:spcPct val="70000"/>
              </a:lnSpc>
              <a:spcBef>
                <a:spcPts val="1000"/>
              </a:spcBef>
              <a:buClr>
                <a:schemeClr val="dk1"/>
              </a:buClr>
              <a:buSzPts val="2590"/>
            </a:pPr>
            <a:r>
              <a:rPr lang="it-IT" sz="1000" b="1"/>
              <a:t>Iniziative di informazione </a:t>
            </a:r>
            <a:r>
              <a:rPr lang="it-IT" sz="1000"/>
              <a:t>(seminari, webinar) per promuovere la cultura del paesaggio, la creazione di osservatori per il paesaggio, norme e casi studio;</a:t>
            </a:r>
          </a:p>
          <a:p>
            <a:pPr>
              <a:lnSpc>
                <a:spcPct val="70000"/>
              </a:lnSpc>
              <a:spcBef>
                <a:spcPts val="1000"/>
              </a:spcBef>
              <a:buClr>
                <a:schemeClr val="dk1"/>
              </a:buClr>
              <a:buSzPts val="2590"/>
            </a:pPr>
            <a:r>
              <a:rPr lang="it-IT" sz="1000" b="1"/>
              <a:t>Mappatura del territorio </a:t>
            </a:r>
            <a:r>
              <a:rPr lang="it-IT" sz="1000"/>
              <a:t>per identificare problematiche ed elementi di pregio che possano essere e identificare i possibili progetti pilota su cui sperimentare l’attivazione dell’osservatorio;</a:t>
            </a:r>
          </a:p>
          <a:p>
            <a:pPr lvl="0">
              <a:lnSpc>
                <a:spcPct val="70000"/>
              </a:lnSpc>
              <a:spcBef>
                <a:spcPts val="1000"/>
              </a:spcBef>
              <a:buClr>
                <a:schemeClr val="dk1"/>
              </a:buClr>
              <a:buSzPts val="2590"/>
            </a:pPr>
            <a:r>
              <a:rPr lang="it-IT" sz="1000" b="1"/>
              <a:t>Passeggiata esplorativa partecipata </a:t>
            </a:r>
            <a:r>
              <a:rPr lang="it-IT" sz="1000"/>
              <a:t>per verificare in concreto la situazione dei luoghi identificati e individuare il progetto pilota che si intende realizzare;</a:t>
            </a:r>
          </a:p>
          <a:p>
            <a:pPr lvl="0">
              <a:lnSpc>
                <a:spcPct val="70000"/>
              </a:lnSpc>
              <a:spcBef>
                <a:spcPts val="1000"/>
              </a:spcBef>
              <a:buClr>
                <a:schemeClr val="dk1"/>
              </a:buClr>
              <a:buSzPts val="2590"/>
            </a:pPr>
            <a:r>
              <a:rPr lang="it-IT" sz="1000" b="1"/>
              <a:t>Laboratorio partecipato </a:t>
            </a:r>
            <a:r>
              <a:rPr lang="it-IT" sz="1000"/>
              <a:t>per la definizione delle modalità di attivazione dell’osservatorio e delle attività da compiere.</a:t>
            </a:r>
          </a:p>
        </p:txBody>
      </p:sp>
      <p:sp>
        <p:nvSpPr>
          <p:cNvPr id="112" name="CasellaDiTesto 111">
            <a:extLst>
              <a:ext uri="{FF2B5EF4-FFF2-40B4-BE49-F238E27FC236}">
                <a16:creationId xmlns:a16="http://schemas.microsoft.com/office/drawing/2014/main" id="{14A7997B-330D-4F21-AFF8-0F9F9B00BF16}"/>
              </a:ext>
            </a:extLst>
          </p:cNvPr>
          <p:cNvSpPr txBox="1"/>
          <p:nvPr/>
        </p:nvSpPr>
        <p:spPr>
          <a:xfrm>
            <a:off x="6431758" y="3611263"/>
            <a:ext cx="1375698" cy="246221"/>
          </a:xfrm>
          <a:prstGeom prst="rect">
            <a:avLst/>
          </a:prstGeom>
          <a:noFill/>
        </p:spPr>
        <p:txBody>
          <a:bodyPr wrap="none" rtlCol="0">
            <a:spAutoFit/>
          </a:bodyPr>
          <a:lstStyle/>
          <a:p>
            <a:r>
              <a:rPr lang="it-IT" sz="1000" b="1"/>
              <a:t>Politica di  riferimento</a:t>
            </a:r>
          </a:p>
        </p:txBody>
      </p:sp>
      <p:sp>
        <p:nvSpPr>
          <p:cNvPr id="113" name="CasellaDiTesto 112">
            <a:extLst>
              <a:ext uri="{FF2B5EF4-FFF2-40B4-BE49-F238E27FC236}">
                <a16:creationId xmlns:a16="http://schemas.microsoft.com/office/drawing/2014/main" id="{8F7B376E-BBF8-4FEE-826C-60CC455E5B91}"/>
              </a:ext>
            </a:extLst>
          </p:cNvPr>
          <p:cNvSpPr txBox="1"/>
          <p:nvPr/>
        </p:nvSpPr>
        <p:spPr>
          <a:xfrm>
            <a:off x="6431758" y="4016375"/>
            <a:ext cx="5044263" cy="246221"/>
          </a:xfrm>
          <a:prstGeom prst="rect">
            <a:avLst/>
          </a:prstGeom>
          <a:noFill/>
        </p:spPr>
        <p:txBody>
          <a:bodyPr wrap="square" rtlCol="0">
            <a:spAutoFit/>
          </a:bodyPr>
          <a:lstStyle/>
          <a:p>
            <a:r>
              <a:rPr lang="it-IT" sz="1000"/>
              <a:t>Convenzione Europea del Paesaggio, </a:t>
            </a:r>
            <a:r>
              <a:rPr lang="it-IT" sz="1000" err="1"/>
              <a:t>D.Lgs.</a:t>
            </a:r>
            <a:r>
              <a:rPr lang="it-IT" sz="1000"/>
              <a:t> N. 42 del 2004, LR n. 24 del 2017</a:t>
            </a:r>
          </a:p>
        </p:txBody>
      </p:sp>
      <p:sp>
        <p:nvSpPr>
          <p:cNvPr id="114" name="Shape 292">
            <a:extLst>
              <a:ext uri="{FF2B5EF4-FFF2-40B4-BE49-F238E27FC236}">
                <a16:creationId xmlns:a16="http://schemas.microsoft.com/office/drawing/2014/main" id="{0ADCDD3D-A11E-437D-B82B-2D7901CF5318}"/>
              </a:ext>
            </a:extLst>
          </p:cNvPr>
          <p:cNvSpPr/>
          <p:nvPr/>
        </p:nvSpPr>
        <p:spPr>
          <a:xfrm>
            <a:off x="6435568" y="4595091"/>
            <a:ext cx="5760000" cy="0"/>
          </a:xfrm>
          <a:custGeom>
            <a:avLst/>
            <a:gdLst/>
            <a:ahLst/>
            <a:cxnLst/>
            <a:rect l="0" t="0" r="0" b="0"/>
            <a:pathLst>
              <a:path w="4608005">
                <a:moveTo>
                  <a:pt x="0" y="0"/>
                </a:moveTo>
                <a:lnTo>
                  <a:pt x="4608005" y="0"/>
                </a:lnTo>
              </a:path>
            </a:pathLst>
          </a:custGeom>
          <a:ln w="9525" cap="flat">
            <a:miter lim="100000"/>
          </a:ln>
        </p:spPr>
        <p:style>
          <a:lnRef idx="1">
            <a:srgbClr val="375686"/>
          </a:lnRef>
          <a:fillRef idx="0">
            <a:srgbClr val="000000">
              <a:alpha val="0"/>
            </a:srgbClr>
          </a:fillRef>
          <a:effectRef idx="0">
            <a:scrgbClr r="0" g="0" b="0"/>
          </a:effectRef>
          <a:fontRef idx="none"/>
        </p:style>
        <p:txBody>
          <a:bodyPr/>
          <a:lstStyle/>
          <a:p>
            <a:endParaRPr lang="it-IT"/>
          </a:p>
        </p:txBody>
      </p:sp>
      <p:sp>
        <p:nvSpPr>
          <p:cNvPr id="115" name="CasellaDiTesto 114">
            <a:extLst>
              <a:ext uri="{FF2B5EF4-FFF2-40B4-BE49-F238E27FC236}">
                <a16:creationId xmlns:a16="http://schemas.microsoft.com/office/drawing/2014/main" id="{46B87F7E-D959-4E6D-9AC4-045068D7220C}"/>
              </a:ext>
            </a:extLst>
          </p:cNvPr>
          <p:cNvSpPr txBox="1"/>
          <p:nvPr/>
        </p:nvSpPr>
        <p:spPr>
          <a:xfrm>
            <a:off x="6435568" y="4335163"/>
            <a:ext cx="1208985" cy="246221"/>
          </a:xfrm>
          <a:prstGeom prst="rect">
            <a:avLst/>
          </a:prstGeom>
          <a:noFill/>
        </p:spPr>
        <p:txBody>
          <a:bodyPr wrap="none" rtlCol="0">
            <a:spAutoFit/>
          </a:bodyPr>
          <a:lstStyle/>
          <a:p>
            <a:r>
              <a:rPr lang="it-IT" sz="1000" b="1"/>
              <a:t>Destinatari e tempi</a:t>
            </a:r>
          </a:p>
        </p:txBody>
      </p:sp>
      <p:sp>
        <p:nvSpPr>
          <p:cNvPr id="116" name="CasellaDiTesto 115">
            <a:extLst>
              <a:ext uri="{FF2B5EF4-FFF2-40B4-BE49-F238E27FC236}">
                <a16:creationId xmlns:a16="http://schemas.microsoft.com/office/drawing/2014/main" id="{F5B5BCA2-05A6-46DF-9F7A-C83D7CE816E3}"/>
              </a:ext>
            </a:extLst>
          </p:cNvPr>
          <p:cNvSpPr txBox="1"/>
          <p:nvPr/>
        </p:nvSpPr>
        <p:spPr>
          <a:xfrm>
            <a:off x="6417524" y="4601882"/>
            <a:ext cx="5471510" cy="553998"/>
          </a:xfrm>
          <a:prstGeom prst="rect">
            <a:avLst/>
          </a:prstGeom>
          <a:noFill/>
        </p:spPr>
        <p:txBody>
          <a:bodyPr wrap="square" rtlCol="0">
            <a:spAutoFit/>
          </a:bodyPr>
          <a:lstStyle/>
          <a:p>
            <a:r>
              <a:rPr lang="it-IT" sz="1000"/>
              <a:t>Comuni o Unioni di Comuni e di enti che già operano nel territorio con diversi compiti (GAL, CEAS, Contratti di Fiume, Cooperative di comunità, ecc.) che vogliano creare un Osservatorio locale per il paesaggio. Il percorso si svolgerà tra ottobre e dicembre 2019.</a:t>
            </a:r>
          </a:p>
        </p:txBody>
      </p:sp>
      <p:sp>
        <p:nvSpPr>
          <p:cNvPr id="117" name="Shape 292">
            <a:extLst>
              <a:ext uri="{FF2B5EF4-FFF2-40B4-BE49-F238E27FC236}">
                <a16:creationId xmlns:a16="http://schemas.microsoft.com/office/drawing/2014/main" id="{32EB780C-24DA-4041-952C-37CDA071458B}"/>
              </a:ext>
            </a:extLst>
          </p:cNvPr>
          <p:cNvSpPr/>
          <p:nvPr/>
        </p:nvSpPr>
        <p:spPr>
          <a:xfrm>
            <a:off x="6439378" y="5458137"/>
            <a:ext cx="5760000" cy="0"/>
          </a:xfrm>
          <a:custGeom>
            <a:avLst/>
            <a:gdLst/>
            <a:ahLst/>
            <a:cxnLst/>
            <a:rect l="0" t="0" r="0" b="0"/>
            <a:pathLst>
              <a:path w="4608005">
                <a:moveTo>
                  <a:pt x="0" y="0"/>
                </a:moveTo>
                <a:lnTo>
                  <a:pt x="4608005" y="0"/>
                </a:lnTo>
              </a:path>
            </a:pathLst>
          </a:custGeom>
          <a:ln w="9525" cap="flat">
            <a:miter lim="100000"/>
          </a:ln>
        </p:spPr>
        <p:style>
          <a:lnRef idx="1">
            <a:srgbClr val="375686"/>
          </a:lnRef>
          <a:fillRef idx="0">
            <a:srgbClr val="000000">
              <a:alpha val="0"/>
            </a:srgbClr>
          </a:fillRef>
          <a:effectRef idx="0">
            <a:scrgbClr r="0" g="0" b="0"/>
          </a:effectRef>
          <a:fontRef idx="none"/>
        </p:style>
        <p:txBody>
          <a:bodyPr/>
          <a:lstStyle/>
          <a:p>
            <a:endParaRPr lang="it-IT"/>
          </a:p>
        </p:txBody>
      </p:sp>
      <p:sp>
        <p:nvSpPr>
          <p:cNvPr id="118" name="CasellaDiTesto 117">
            <a:extLst>
              <a:ext uri="{FF2B5EF4-FFF2-40B4-BE49-F238E27FC236}">
                <a16:creationId xmlns:a16="http://schemas.microsoft.com/office/drawing/2014/main" id="{BF190CCF-9E18-4E07-AFAC-0513A8222100}"/>
              </a:ext>
            </a:extLst>
          </p:cNvPr>
          <p:cNvSpPr txBox="1"/>
          <p:nvPr/>
        </p:nvSpPr>
        <p:spPr>
          <a:xfrm>
            <a:off x="6439378" y="5198209"/>
            <a:ext cx="889987" cy="246221"/>
          </a:xfrm>
          <a:prstGeom prst="rect">
            <a:avLst/>
          </a:prstGeom>
          <a:noFill/>
        </p:spPr>
        <p:txBody>
          <a:bodyPr wrap="none" rtlCol="0">
            <a:spAutoFit/>
          </a:bodyPr>
          <a:lstStyle/>
          <a:p>
            <a:r>
              <a:rPr lang="it-IT" sz="1000" b="1"/>
              <a:t>Responsabile</a:t>
            </a:r>
          </a:p>
        </p:txBody>
      </p:sp>
      <p:sp>
        <p:nvSpPr>
          <p:cNvPr id="119" name="CasellaDiTesto 118">
            <a:extLst>
              <a:ext uri="{FF2B5EF4-FFF2-40B4-BE49-F238E27FC236}">
                <a16:creationId xmlns:a16="http://schemas.microsoft.com/office/drawing/2014/main" id="{6D6206A1-B71F-4333-B790-A2E1D0DAB585}"/>
              </a:ext>
            </a:extLst>
          </p:cNvPr>
          <p:cNvSpPr txBox="1"/>
          <p:nvPr/>
        </p:nvSpPr>
        <p:spPr>
          <a:xfrm>
            <a:off x="6417524" y="5673873"/>
            <a:ext cx="5621163" cy="246221"/>
          </a:xfrm>
          <a:prstGeom prst="rect">
            <a:avLst/>
          </a:prstGeom>
          <a:noFill/>
        </p:spPr>
        <p:txBody>
          <a:bodyPr wrap="square" rtlCol="0">
            <a:spAutoFit/>
          </a:bodyPr>
          <a:lstStyle/>
          <a:p>
            <a:r>
              <a:rPr lang="it-IT" sz="1000"/>
              <a:t>Anna Mele, Osservatorio regionale per la qualità del paesaggio ER</a:t>
            </a:r>
          </a:p>
        </p:txBody>
      </p:sp>
      <p:sp>
        <p:nvSpPr>
          <p:cNvPr id="43" name="Rettangolo 42">
            <a:extLst>
              <a:ext uri="{FF2B5EF4-FFF2-40B4-BE49-F238E27FC236}">
                <a16:creationId xmlns:a16="http://schemas.microsoft.com/office/drawing/2014/main" id="{52E1F6B4-38B3-4C8D-9BF7-26D82584ADFA}"/>
              </a:ext>
            </a:extLst>
          </p:cNvPr>
          <p:cNvSpPr/>
          <p:nvPr/>
        </p:nvSpPr>
        <p:spPr>
          <a:xfrm>
            <a:off x="3208853" y="6003195"/>
            <a:ext cx="4831155" cy="820609"/>
          </a:xfrm>
          <a:prstGeom prst="rect">
            <a:avLst/>
          </a:prstGeom>
        </p:spPr>
        <p:txBody>
          <a:bodyPr wrap="square">
            <a:spAutoFit/>
          </a:bodyPr>
          <a:lstStyle/>
          <a:p>
            <a:pPr>
              <a:lnSpc>
                <a:spcPct val="107000"/>
              </a:lnSpc>
              <a:spcAft>
                <a:spcPts val="250"/>
              </a:spcAft>
              <a:tabLst>
                <a:tab pos="2112010" algn="ctr"/>
                <a:tab pos="7196455" algn="ctr"/>
              </a:tabLst>
            </a:pPr>
            <a:r>
              <a:rPr lang="it-IT" sz="1000" b="1">
                <a:solidFill>
                  <a:srgbClr val="B7352E"/>
                </a:solidFill>
                <a:latin typeface="Calibri" panose="020F0502020204030204" pitchFamily="34" charset="0"/>
                <a:ea typeface="Calibri" panose="020F0502020204030204" pitchFamily="34" charset="0"/>
              </a:rPr>
              <a:t>Per approfondimenti visita:</a:t>
            </a:r>
          </a:p>
          <a:p>
            <a:pPr>
              <a:lnSpc>
                <a:spcPct val="107000"/>
              </a:lnSpc>
              <a:spcAft>
                <a:spcPts val="250"/>
              </a:spcAft>
              <a:tabLst>
                <a:tab pos="2112010" algn="ctr"/>
                <a:tab pos="7196455" algn="ctr"/>
              </a:tabLst>
            </a:pPr>
            <a:r>
              <a:rPr lang="it-IT" sz="1000" b="1">
                <a:solidFill>
                  <a:srgbClr val="000000"/>
                </a:solidFill>
                <a:latin typeface="Calibri" panose="020F0502020204030204" pitchFamily="34" charset="0"/>
              </a:rPr>
              <a:t>Regione Emilia-Romagna https://territorio.regione.emilia-romagna.it/osservatorio-qualita-paesaggio</a:t>
            </a:r>
          </a:p>
          <a:p>
            <a:pPr>
              <a:lnSpc>
                <a:spcPct val="107000"/>
              </a:lnSpc>
              <a:spcAft>
                <a:spcPts val="250"/>
              </a:spcAft>
              <a:tabLst>
                <a:tab pos="2112010" algn="ctr"/>
                <a:tab pos="7196455" algn="ctr"/>
              </a:tabLst>
            </a:pPr>
            <a:r>
              <a:rPr lang="it-IT" sz="1000" b="1">
                <a:solidFill>
                  <a:srgbClr val="000000"/>
                </a:solidFill>
                <a:latin typeface="Calibri" panose="020F0502020204030204" pitchFamily="34" charset="0"/>
                <a:ea typeface="Calibri" panose="020F0502020204030204" pitchFamily="34" charset="0"/>
              </a:rPr>
              <a:t>R</a:t>
            </a:r>
            <a:r>
              <a:rPr lang="it-IT" sz="1000" b="1">
                <a:solidFill>
                  <a:srgbClr val="181717"/>
                </a:solidFill>
                <a:latin typeface="Calibri" panose="020F0502020204030204" pitchFamily="34" charset="0"/>
                <a:ea typeface="Calibri" panose="020F0502020204030204" pitchFamily="34" charset="0"/>
              </a:rPr>
              <a:t>egione Emilia-Romagna  http://partecipazione.regione.emilia-romagna.it/iopartecipo</a:t>
            </a:r>
            <a:endParaRPr lang="it-IT" sz="1000">
              <a:solidFill>
                <a:srgbClr val="000000"/>
              </a:solidFill>
              <a:effectLst/>
              <a:latin typeface="Calibri" panose="020F0502020204030204" pitchFamily="34" charset="0"/>
              <a:ea typeface="Calibri" panose="020F0502020204030204" pitchFamily="34" charset="0"/>
            </a:endParaRPr>
          </a:p>
        </p:txBody>
      </p:sp>
      <p:sp>
        <p:nvSpPr>
          <p:cNvPr id="121" name="CasellaDiTesto 120">
            <a:extLst>
              <a:ext uri="{FF2B5EF4-FFF2-40B4-BE49-F238E27FC236}">
                <a16:creationId xmlns:a16="http://schemas.microsoft.com/office/drawing/2014/main" id="{07051283-D84E-4563-BC82-25EDC302A51E}"/>
              </a:ext>
            </a:extLst>
          </p:cNvPr>
          <p:cNvSpPr txBox="1"/>
          <p:nvPr/>
        </p:nvSpPr>
        <p:spPr>
          <a:xfrm>
            <a:off x="3676804" y="1427192"/>
            <a:ext cx="1475084" cy="246221"/>
          </a:xfrm>
          <a:prstGeom prst="rect">
            <a:avLst/>
          </a:prstGeom>
          <a:noFill/>
        </p:spPr>
        <p:txBody>
          <a:bodyPr wrap="none" rtlCol="0">
            <a:spAutoFit/>
          </a:bodyPr>
          <a:lstStyle/>
          <a:p>
            <a:r>
              <a:rPr lang="it-IT" sz="1000" b="1"/>
              <a:t>Livello di partecipazione</a:t>
            </a:r>
          </a:p>
        </p:txBody>
      </p:sp>
      <p:grpSp>
        <p:nvGrpSpPr>
          <p:cNvPr id="122" name="Group 4189">
            <a:extLst>
              <a:ext uri="{FF2B5EF4-FFF2-40B4-BE49-F238E27FC236}">
                <a16:creationId xmlns:a16="http://schemas.microsoft.com/office/drawing/2014/main" id="{A1572D00-C609-46BC-821E-03C06E5E5ECD}"/>
              </a:ext>
            </a:extLst>
          </p:cNvPr>
          <p:cNvGrpSpPr/>
          <p:nvPr/>
        </p:nvGrpSpPr>
        <p:grpSpPr>
          <a:xfrm>
            <a:off x="9314803" y="6150215"/>
            <a:ext cx="2260600" cy="306702"/>
            <a:chOff x="0" y="0"/>
            <a:chExt cx="2261033" cy="306730"/>
          </a:xfrm>
        </p:grpSpPr>
        <p:sp>
          <p:nvSpPr>
            <p:cNvPr id="123" name="Shape 5026">
              <a:extLst>
                <a:ext uri="{FF2B5EF4-FFF2-40B4-BE49-F238E27FC236}">
                  <a16:creationId xmlns:a16="http://schemas.microsoft.com/office/drawing/2014/main" id="{6F773B05-32E4-4999-A88A-AEEFFE0E2229}"/>
                </a:ext>
              </a:extLst>
            </p:cNvPr>
            <p:cNvSpPr/>
            <p:nvPr/>
          </p:nvSpPr>
          <p:spPr>
            <a:xfrm>
              <a:off x="302020" y="0"/>
              <a:ext cx="1959013" cy="43815"/>
            </a:xfrm>
            <a:custGeom>
              <a:avLst/>
              <a:gdLst/>
              <a:ahLst/>
              <a:cxnLst/>
              <a:rect l="0" t="0" r="0" b="0"/>
              <a:pathLst>
                <a:path w="1959013" h="43815">
                  <a:moveTo>
                    <a:pt x="0" y="0"/>
                  </a:moveTo>
                  <a:lnTo>
                    <a:pt x="1959013" y="0"/>
                  </a:lnTo>
                  <a:lnTo>
                    <a:pt x="1959013" y="43815"/>
                  </a:lnTo>
                  <a:lnTo>
                    <a:pt x="0" y="43815"/>
                  </a:lnTo>
                  <a:lnTo>
                    <a:pt x="0" y="0"/>
                  </a:lnTo>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46" name="Shape 63">
              <a:extLst>
                <a:ext uri="{FF2B5EF4-FFF2-40B4-BE49-F238E27FC236}">
                  <a16:creationId xmlns:a16="http://schemas.microsoft.com/office/drawing/2014/main" id="{853810EC-9472-4257-ABB9-444D77025C57}"/>
                </a:ext>
              </a:extLst>
            </p:cNvPr>
            <p:cNvSpPr/>
            <p:nvPr/>
          </p:nvSpPr>
          <p:spPr>
            <a:xfrm>
              <a:off x="302010" y="87681"/>
              <a:ext cx="60477" cy="175629"/>
            </a:xfrm>
            <a:custGeom>
              <a:avLst/>
              <a:gdLst/>
              <a:ahLst/>
              <a:cxnLst/>
              <a:rect l="0" t="0" r="0" b="0"/>
              <a:pathLst>
                <a:path w="60477" h="175629">
                  <a:moveTo>
                    <a:pt x="0" y="0"/>
                  </a:moveTo>
                  <a:lnTo>
                    <a:pt x="54089" y="0"/>
                  </a:lnTo>
                  <a:lnTo>
                    <a:pt x="60477" y="758"/>
                  </a:lnTo>
                  <a:lnTo>
                    <a:pt x="60477" y="20041"/>
                  </a:lnTo>
                  <a:lnTo>
                    <a:pt x="51994" y="17387"/>
                  </a:lnTo>
                  <a:lnTo>
                    <a:pt x="43269" y="17387"/>
                  </a:lnTo>
                  <a:lnTo>
                    <a:pt x="43269" y="76391"/>
                  </a:lnTo>
                  <a:lnTo>
                    <a:pt x="51511" y="76391"/>
                  </a:lnTo>
                  <a:lnTo>
                    <a:pt x="60477" y="73317"/>
                  </a:lnTo>
                  <a:lnTo>
                    <a:pt x="60477" y="99508"/>
                  </a:lnTo>
                  <a:lnTo>
                    <a:pt x="48069" y="95047"/>
                  </a:lnTo>
                  <a:cubicBezTo>
                    <a:pt x="46837" y="95047"/>
                    <a:pt x="45897" y="95072"/>
                    <a:pt x="45237" y="95110"/>
                  </a:cubicBezTo>
                  <a:cubicBezTo>
                    <a:pt x="44576" y="95148"/>
                    <a:pt x="43929" y="95224"/>
                    <a:pt x="43269" y="95301"/>
                  </a:cubicBezTo>
                  <a:lnTo>
                    <a:pt x="43269" y="145428"/>
                  </a:lnTo>
                  <a:cubicBezTo>
                    <a:pt x="43269" y="150178"/>
                    <a:pt x="44208" y="153492"/>
                    <a:pt x="46101" y="155384"/>
                  </a:cubicBezTo>
                  <a:cubicBezTo>
                    <a:pt x="47992" y="157290"/>
                    <a:pt x="51295" y="158242"/>
                    <a:pt x="56057" y="158242"/>
                  </a:cubicBezTo>
                  <a:lnTo>
                    <a:pt x="57035" y="158242"/>
                  </a:lnTo>
                  <a:lnTo>
                    <a:pt x="57035" y="175629"/>
                  </a:lnTo>
                  <a:lnTo>
                    <a:pt x="0" y="175629"/>
                  </a:lnTo>
                  <a:lnTo>
                    <a:pt x="0" y="158242"/>
                  </a:lnTo>
                  <a:cubicBezTo>
                    <a:pt x="4673" y="158242"/>
                    <a:pt x="7962" y="157290"/>
                    <a:pt x="9906" y="155384"/>
                  </a:cubicBezTo>
                  <a:cubicBezTo>
                    <a:pt x="11823" y="153492"/>
                    <a:pt x="12788" y="150178"/>
                    <a:pt x="12788" y="145428"/>
                  </a:cubicBezTo>
                  <a:lnTo>
                    <a:pt x="12788" y="30073"/>
                  </a:lnTo>
                  <a:cubicBezTo>
                    <a:pt x="12788" y="25336"/>
                    <a:pt x="11823" y="22034"/>
                    <a:pt x="9906" y="20168"/>
                  </a:cubicBezTo>
                  <a:cubicBezTo>
                    <a:pt x="7962" y="18314"/>
                    <a:pt x="4673" y="17387"/>
                    <a:pt x="0" y="17387"/>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47" name="Shape 64">
              <a:extLst>
                <a:ext uri="{FF2B5EF4-FFF2-40B4-BE49-F238E27FC236}">
                  <a16:creationId xmlns:a16="http://schemas.microsoft.com/office/drawing/2014/main" id="{20C4A22E-9AED-4B25-A7AD-B4E2AEBB8EEF}"/>
                </a:ext>
              </a:extLst>
            </p:cNvPr>
            <p:cNvSpPr/>
            <p:nvPr/>
          </p:nvSpPr>
          <p:spPr>
            <a:xfrm>
              <a:off x="428870" y="142025"/>
              <a:ext cx="39548" cy="124238"/>
            </a:xfrm>
            <a:custGeom>
              <a:avLst/>
              <a:gdLst/>
              <a:ahLst/>
              <a:cxnLst/>
              <a:rect l="0" t="0" r="0" b="0"/>
              <a:pathLst>
                <a:path w="39548" h="124238">
                  <a:moveTo>
                    <a:pt x="39548" y="0"/>
                  </a:moveTo>
                  <a:lnTo>
                    <a:pt x="39548" y="13939"/>
                  </a:lnTo>
                  <a:lnTo>
                    <a:pt x="39484" y="13905"/>
                  </a:lnTo>
                  <a:cubicBezTo>
                    <a:pt x="35306" y="13905"/>
                    <a:pt x="32258" y="15708"/>
                    <a:pt x="30328" y="19290"/>
                  </a:cubicBezTo>
                  <a:cubicBezTo>
                    <a:pt x="28397" y="22884"/>
                    <a:pt x="27432" y="28675"/>
                    <a:pt x="27432" y="36676"/>
                  </a:cubicBezTo>
                  <a:lnTo>
                    <a:pt x="27432" y="50329"/>
                  </a:lnTo>
                  <a:lnTo>
                    <a:pt x="39548" y="50329"/>
                  </a:lnTo>
                  <a:lnTo>
                    <a:pt x="39548" y="64426"/>
                  </a:lnTo>
                  <a:lnTo>
                    <a:pt x="27432" y="64426"/>
                  </a:lnTo>
                  <a:lnTo>
                    <a:pt x="27432" y="70992"/>
                  </a:lnTo>
                  <a:cubicBezTo>
                    <a:pt x="27432" y="85203"/>
                    <a:pt x="28690" y="95121"/>
                    <a:pt x="31217" y="100748"/>
                  </a:cubicBezTo>
                  <a:lnTo>
                    <a:pt x="39548" y="106302"/>
                  </a:lnTo>
                  <a:lnTo>
                    <a:pt x="39548" y="124238"/>
                  </a:lnTo>
                  <a:lnTo>
                    <a:pt x="22084" y="121024"/>
                  </a:lnTo>
                  <a:cubicBezTo>
                    <a:pt x="16825" y="118700"/>
                    <a:pt x="12617" y="115213"/>
                    <a:pt x="9461" y="110565"/>
                  </a:cubicBezTo>
                  <a:cubicBezTo>
                    <a:pt x="3149" y="101281"/>
                    <a:pt x="0" y="85457"/>
                    <a:pt x="0" y="63105"/>
                  </a:cubicBezTo>
                  <a:cubicBezTo>
                    <a:pt x="0" y="41490"/>
                    <a:pt x="3315" y="25526"/>
                    <a:pt x="9932" y="15252"/>
                  </a:cubicBezTo>
                  <a:cubicBezTo>
                    <a:pt x="13246" y="10102"/>
                    <a:pt x="17444" y="6241"/>
                    <a:pt x="22527" y="3668"/>
                  </a:cubicBezTo>
                  <a:lnTo>
                    <a:pt x="39548"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48" name="Shape 65">
              <a:extLst>
                <a:ext uri="{FF2B5EF4-FFF2-40B4-BE49-F238E27FC236}">
                  <a16:creationId xmlns:a16="http://schemas.microsoft.com/office/drawing/2014/main" id="{FB6D4EF4-6AD1-4C5F-B2B7-3B133F280F00}"/>
                </a:ext>
              </a:extLst>
            </p:cNvPr>
            <p:cNvSpPr/>
            <p:nvPr/>
          </p:nvSpPr>
          <p:spPr>
            <a:xfrm>
              <a:off x="362487" y="88439"/>
              <a:ext cx="63322" cy="179061"/>
            </a:xfrm>
            <a:custGeom>
              <a:avLst/>
              <a:gdLst/>
              <a:ahLst/>
              <a:cxnLst/>
              <a:rect l="0" t="0" r="0" b="0"/>
              <a:pathLst>
                <a:path w="63322" h="179061">
                  <a:moveTo>
                    <a:pt x="0" y="0"/>
                  </a:moveTo>
                  <a:lnTo>
                    <a:pt x="17123" y="2033"/>
                  </a:lnTo>
                  <a:cubicBezTo>
                    <a:pt x="23781" y="3894"/>
                    <a:pt x="29261" y="6684"/>
                    <a:pt x="33566" y="10406"/>
                  </a:cubicBezTo>
                  <a:cubicBezTo>
                    <a:pt x="42164" y="17848"/>
                    <a:pt x="46469" y="29366"/>
                    <a:pt x="46469" y="44924"/>
                  </a:cubicBezTo>
                  <a:cubicBezTo>
                    <a:pt x="46469" y="57357"/>
                    <a:pt x="43688" y="67415"/>
                    <a:pt x="38112" y="75061"/>
                  </a:cubicBezTo>
                  <a:cubicBezTo>
                    <a:pt x="32538" y="82719"/>
                    <a:pt x="24588" y="87393"/>
                    <a:pt x="14262" y="89082"/>
                  </a:cubicBezTo>
                  <a:cubicBezTo>
                    <a:pt x="22784" y="90949"/>
                    <a:pt x="28893" y="94797"/>
                    <a:pt x="32576" y="100639"/>
                  </a:cubicBezTo>
                  <a:cubicBezTo>
                    <a:pt x="36271" y="106481"/>
                    <a:pt x="38646" y="116882"/>
                    <a:pt x="39713" y="131856"/>
                  </a:cubicBezTo>
                  <a:cubicBezTo>
                    <a:pt x="39789" y="133379"/>
                    <a:pt x="39916" y="135703"/>
                    <a:pt x="40081" y="138828"/>
                  </a:cubicBezTo>
                  <a:cubicBezTo>
                    <a:pt x="40894" y="152290"/>
                    <a:pt x="43193" y="159021"/>
                    <a:pt x="46965" y="159021"/>
                  </a:cubicBezTo>
                  <a:cubicBezTo>
                    <a:pt x="48844" y="159021"/>
                    <a:pt x="50368" y="158055"/>
                    <a:pt x="51512" y="156163"/>
                  </a:cubicBezTo>
                  <a:cubicBezTo>
                    <a:pt x="52654" y="154258"/>
                    <a:pt x="53239" y="151743"/>
                    <a:pt x="53239" y="148606"/>
                  </a:cubicBezTo>
                  <a:lnTo>
                    <a:pt x="53239" y="136427"/>
                  </a:lnTo>
                  <a:lnTo>
                    <a:pt x="63322" y="136427"/>
                  </a:lnTo>
                  <a:lnTo>
                    <a:pt x="63322" y="143908"/>
                  </a:lnTo>
                  <a:cubicBezTo>
                    <a:pt x="63322" y="156341"/>
                    <a:pt x="61303" y="165320"/>
                    <a:pt x="57290" y="170819"/>
                  </a:cubicBezTo>
                  <a:cubicBezTo>
                    <a:pt x="53277" y="176318"/>
                    <a:pt x="46799" y="179061"/>
                    <a:pt x="37859" y="179061"/>
                  </a:cubicBezTo>
                  <a:cubicBezTo>
                    <a:pt x="32462" y="179061"/>
                    <a:pt x="28016" y="178134"/>
                    <a:pt x="24536" y="176268"/>
                  </a:cubicBezTo>
                  <a:cubicBezTo>
                    <a:pt x="21044" y="174413"/>
                    <a:pt x="18199" y="171441"/>
                    <a:pt x="15990" y="167390"/>
                  </a:cubicBezTo>
                  <a:cubicBezTo>
                    <a:pt x="12624" y="161129"/>
                    <a:pt x="10782" y="149699"/>
                    <a:pt x="10452" y="133125"/>
                  </a:cubicBezTo>
                  <a:cubicBezTo>
                    <a:pt x="10376" y="128388"/>
                    <a:pt x="10287" y="124794"/>
                    <a:pt x="10198" y="122331"/>
                  </a:cubicBezTo>
                  <a:cubicBezTo>
                    <a:pt x="9792" y="111764"/>
                    <a:pt x="7912" y="104449"/>
                    <a:pt x="4547" y="100385"/>
                  </a:cubicBezTo>
                  <a:lnTo>
                    <a:pt x="0" y="98750"/>
                  </a:lnTo>
                  <a:lnTo>
                    <a:pt x="0" y="72559"/>
                  </a:lnTo>
                  <a:lnTo>
                    <a:pt x="11188" y="68724"/>
                  </a:lnTo>
                  <a:cubicBezTo>
                    <a:pt x="15215" y="64114"/>
                    <a:pt x="17208" y="56430"/>
                    <a:pt x="17208" y="45686"/>
                  </a:cubicBezTo>
                  <a:cubicBezTo>
                    <a:pt x="17208" y="34777"/>
                    <a:pt x="15405" y="27194"/>
                    <a:pt x="11811" y="22978"/>
                  </a:cubicBezTo>
                  <a:lnTo>
                    <a:pt x="0" y="19283"/>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49" name="Shape 66">
              <a:extLst>
                <a:ext uri="{FF2B5EF4-FFF2-40B4-BE49-F238E27FC236}">
                  <a16:creationId xmlns:a16="http://schemas.microsoft.com/office/drawing/2014/main" id="{19A48E87-1A7E-4554-93C8-8EEF8803F06D}"/>
                </a:ext>
              </a:extLst>
            </p:cNvPr>
            <p:cNvSpPr/>
            <p:nvPr/>
          </p:nvSpPr>
          <p:spPr>
            <a:xfrm>
              <a:off x="468418" y="217563"/>
              <a:ext cx="36462" cy="48971"/>
            </a:xfrm>
            <a:custGeom>
              <a:avLst/>
              <a:gdLst/>
              <a:ahLst/>
              <a:cxnLst/>
              <a:rect l="0" t="0" r="0" b="0"/>
              <a:pathLst>
                <a:path w="36462" h="48971">
                  <a:moveTo>
                    <a:pt x="19558" y="0"/>
                  </a:moveTo>
                  <a:lnTo>
                    <a:pt x="36220" y="0"/>
                  </a:lnTo>
                  <a:cubicBezTo>
                    <a:pt x="36220" y="660"/>
                    <a:pt x="36258" y="1601"/>
                    <a:pt x="36347" y="2769"/>
                  </a:cubicBezTo>
                  <a:cubicBezTo>
                    <a:pt x="36423" y="3963"/>
                    <a:pt x="36462" y="4776"/>
                    <a:pt x="36462" y="5220"/>
                  </a:cubicBezTo>
                  <a:cubicBezTo>
                    <a:pt x="36462" y="19724"/>
                    <a:pt x="33554" y="30645"/>
                    <a:pt x="27724" y="37974"/>
                  </a:cubicBezTo>
                  <a:cubicBezTo>
                    <a:pt x="21882" y="45314"/>
                    <a:pt x="13144" y="48971"/>
                    <a:pt x="1474" y="48971"/>
                  </a:cubicBezTo>
                  <a:lnTo>
                    <a:pt x="0" y="48700"/>
                  </a:lnTo>
                  <a:lnTo>
                    <a:pt x="0" y="30764"/>
                  </a:lnTo>
                  <a:lnTo>
                    <a:pt x="4318" y="33643"/>
                  </a:lnTo>
                  <a:cubicBezTo>
                    <a:pt x="9678" y="33643"/>
                    <a:pt x="13551" y="31026"/>
                    <a:pt x="15951" y="25756"/>
                  </a:cubicBezTo>
                  <a:cubicBezTo>
                    <a:pt x="18352" y="20511"/>
                    <a:pt x="19558" y="11926"/>
                    <a:pt x="19558"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50" name="Shape 67">
              <a:extLst>
                <a:ext uri="{FF2B5EF4-FFF2-40B4-BE49-F238E27FC236}">
                  <a16:creationId xmlns:a16="http://schemas.microsoft.com/office/drawing/2014/main" id="{B79A5C71-18F3-47B6-8393-A300FF156503}"/>
                </a:ext>
              </a:extLst>
            </p:cNvPr>
            <p:cNvSpPr/>
            <p:nvPr/>
          </p:nvSpPr>
          <p:spPr>
            <a:xfrm>
              <a:off x="506531" y="141834"/>
              <a:ext cx="50164" cy="164896"/>
            </a:xfrm>
            <a:custGeom>
              <a:avLst/>
              <a:gdLst/>
              <a:ahLst/>
              <a:cxnLst/>
              <a:rect l="0" t="0" r="0" b="0"/>
              <a:pathLst>
                <a:path w="50164" h="164896">
                  <a:moveTo>
                    <a:pt x="41605" y="0"/>
                  </a:moveTo>
                  <a:cubicBezTo>
                    <a:pt x="43967" y="0"/>
                    <a:pt x="46265" y="165"/>
                    <a:pt x="48513" y="495"/>
                  </a:cubicBezTo>
                  <a:lnTo>
                    <a:pt x="50164" y="880"/>
                  </a:lnTo>
                  <a:lnTo>
                    <a:pt x="50164" y="18244"/>
                  </a:lnTo>
                  <a:lnTo>
                    <a:pt x="43726" y="13881"/>
                  </a:lnTo>
                  <a:cubicBezTo>
                    <a:pt x="39153" y="13881"/>
                    <a:pt x="35928" y="16053"/>
                    <a:pt x="34035" y="20370"/>
                  </a:cubicBezTo>
                  <a:cubicBezTo>
                    <a:pt x="32143" y="24714"/>
                    <a:pt x="31190" y="32499"/>
                    <a:pt x="31190" y="43751"/>
                  </a:cubicBezTo>
                  <a:cubicBezTo>
                    <a:pt x="31190" y="54927"/>
                    <a:pt x="32143" y="62649"/>
                    <a:pt x="34035" y="66903"/>
                  </a:cubicBezTo>
                  <a:cubicBezTo>
                    <a:pt x="35928" y="71158"/>
                    <a:pt x="39153" y="73292"/>
                    <a:pt x="43726" y="73292"/>
                  </a:cubicBezTo>
                  <a:lnTo>
                    <a:pt x="50164" y="68962"/>
                  </a:lnTo>
                  <a:lnTo>
                    <a:pt x="50164" y="86104"/>
                  </a:lnTo>
                  <a:lnTo>
                    <a:pt x="44196" y="87172"/>
                  </a:lnTo>
                  <a:cubicBezTo>
                    <a:pt x="41668" y="87172"/>
                    <a:pt x="39014" y="86881"/>
                    <a:pt x="36219" y="86283"/>
                  </a:cubicBezTo>
                  <a:cubicBezTo>
                    <a:pt x="33426" y="85686"/>
                    <a:pt x="30518" y="84836"/>
                    <a:pt x="27533" y="83731"/>
                  </a:cubicBezTo>
                  <a:cubicBezTo>
                    <a:pt x="25247" y="85648"/>
                    <a:pt x="23596" y="87313"/>
                    <a:pt x="22568" y="88722"/>
                  </a:cubicBezTo>
                  <a:cubicBezTo>
                    <a:pt x="21539" y="90132"/>
                    <a:pt x="21031" y="91427"/>
                    <a:pt x="21031" y="92608"/>
                  </a:cubicBezTo>
                  <a:cubicBezTo>
                    <a:pt x="21031" y="95135"/>
                    <a:pt x="22733" y="96977"/>
                    <a:pt x="26111" y="98171"/>
                  </a:cubicBezTo>
                  <a:cubicBezTo>
                    <a:pt x="29502" y="99339"/>
                    <a:pt x="37185" y="100381"/>
                    <a:pt x="49161" y="101270"/>
                  </a:cubicBezTo>
                  <a:lnTo>
                    <a:pt x="50164" y="101336"/>
                  </a:lnTo>
                  <a:lnTo>
                    <a:pt x="50164" y="130194"/>
                  </a:lnTo>
                  <a:lnTo>
                    <a:pt x="25882" y="128244"/>
                  </a:lnTo>
                  <a:cubicBezTo>
                    <a:pt x="23749" y="129438"/>
                    <a:pt x="22161" y="130848"/>
                    <a:pt x="21094" y="132473"/>
                  </a:cubicBezTo>
                  <a:cubicBezTo>
                    <a:pt x="20027" y="134099"/>
                    <a:pt x="19494" y="135991"/>
                    <a:pt x="19494" y="138137"/>
                  </a:cubicBezTo>
                  <a:cubicBezTo>
                    <a:pt x="19494" y="142722"/>
                    <a:pt x="22174" y="146265"/>
                    <a:pt x="27533" y="148742"/>
                  </a:cubicBezTo>
                  <a:lnTo>
                    <a:pt x="50164" y="152395"/>
                  </a:lnTo>
                  <a:lnTo>
                    <a:pt x="50164" y="164394"/>
                  </a:lnTo>
                  <a:lnTo>
                    <a:pt x="45262" y="164896"/>
                  </a:lnTo>
                  <a:cubicBezTo>
                    <a:pt x="31394" y="164896"/>
                    <a:pt x="20383" y="162877"/>
                    <a:pt x="12229" y="158838"/>
                  </a:cubicBezTo>
                  <a:cubicBezTo>
                    <a:pt x="4076" y="154813"/>
                    <a:pt x="0" y="149504"/>
                    <a:pt x="0" y="142913"/>
                  </a:cubicBezTo>
                  <a:cubicBezTo>
                    <a:pt x="0" y="139281"/>
                    <a:pt x="1473" y="136030"/>
                    <a:pt x="4419" y="133134"/>
                  </a:cubicBezTo>
                  <a:cubicBezTo>
                    <a:pt x="7378" y="130251"/>
                    <a:pt x="11925" y="127660"/>
                    <a:pt x="18084" y="125361"/>
                  </a:cubicBezTo>
                  <a:cubicBezTo>
                    <a:pt x="12636" y="122847"/>
                    <a:pt x="8623" y="119811"/>
                    <a:pt x="6020" y="116256"/>
                  </a:cubicBezTo>
                  <a:cubicBezTo>
                    <a:pt x="3428" y="112713"/>
                    <a:pt x="2121" y="108445"/>
                    <a:pt x="2121" y="103492"/>
                  </a:cubicBezTo>
                  <a:cubicBezTo>
                    <a:pt x="2121" y="98310"/>
                    <a:pt x="3530" y="93649"/>
                    <a:pt x="6375" y="89497"/>
                  </a:cubicBezTo>
                  <a:cubicBezTo>
                    <a:pt x="9207" y="85356"/>
                    <a:pt x="13423" y="81762"/>
                    <a:pt x="19024" y="78727"/>
                  </a:cubicBezTo>
                  <a:cubicBezTo>
                    <a:pt x="14376" y="75184"/>
                    <a:pt x="10960" y="70738"/>
                    <a:pt x="8801" y="65405"/>
                  </a:cubicBezTo>
                  <a:cubicBezTo>
                    <a:pt x="6629" y="60071"/>
                    <a:pt x="5549" y="53594"/>
                    <a:pt x="5549" y="45974"/>
                  </a:cubicBezTo>
                  <a:cubicBezTo>
                    <a:pt x="5549" y="31978"/>
                    <a:pt x="8839" y="20827"/>
                    <a:pt x="15418" y="12496"/>
                  </a:cubicBezTo>
                  <a:cubicBezTo>
                    <a:pt x="21996" y="4166"/>
                    <a:pt x="30721" y="0"/>
                    <a:pt x="41605"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51" name="Shape 68">
              <a:extLst>
                <a:ext uri="{FF2B5EF4-FFF2-40B4-BE49-F238E27FC236}">
                  <a16:creationId xmlns:a16="http://schemas.microsoft.com/office/drawing/2014/main" id="{8D20C783-6DF5-41B0-8CA8-B206AF5B57FE}"/>
                </a:ext>
              </a:extLst>
            </p:cNvPr>
            <p:cNvSpPr/>
            <p:nvPr/>
          </p:nvSpPr>
          <p:spPr>
            <a:xfrm>
              <a:off x="468418" y="141834"/>
              <a:ext cx="36462" cy="64617"/>
            </a:xfrm>
            <a:custGeom>
              <a:avLst/>
              <a:gdLst/>
              <a:ahLst/>
              <a:cxnLst/>
              <a:rect l="0" t="0" r="0" b="0"/>
              <a:pathLst>
                <a:path w="36462" h="64617">
                  <a:moveTo>
                    <a:pt x="889" y="0"/>
                  </a:moveTo>
                  <a:cubicBezTo>
                    <a:pt x="7734" y="0"/>
                    <a:pt x="13767" y="1650"/>
                    <a:pt x="18974" y="4940"/>
                  </a:cubicBezTo>
                  <a:cubicBezTo>
                    <a:pt x="24168" y="8229"/>
                    <a:pt x="28422" y="13030"/>
                    <a:pt x="31738" y="19329"/>
                  </a:cubicBezTo>
                  <a:cubicBezTo>
                    <a:pt x="33465" y="22720"/>
                    <a:pt x="34684" y="26594"/>
                    <a:pt x="35395" y="30937"/>
                  </a:cubicBezTo>
                  <a:cubicBezTo>
                    <a:pt x="36119" y="35255"/>
                    <a:pt x="36462" y="41935"/>
                    <a:pt x="36462" y="50965"/>
                  </a:cubicBezTo>
                  <a:lnTo>
                    <a:pt x="36462" y="64617"/>
                  </a:lnTo>
                  <a:lnTo>
                    <a:pt x="0" y="64617"/>
                  </a:lnTo>
                  <a:lnTo>
                    <a:pt x="0" y="50520"/>
                  </a:lnTo>
                  <a:lnTo>
                    <a:pt x="12116" y="50520"/>
                  </a:lnTo>
                  <a:lnTo>
                    <a:pt x="12116" y="36423"/>
                  </a:lnTo>
                  <a:cubicBezTo>
                    <a:pt x="12116" y="28130"/>
                    <a:pt x="11188" y="22339"/>
                    <a:pt x="9334" y="19050"/>
                  </a:cubicBezTo>
                  <a:lnTo>
                    <a:pt x="0" y="14130"/>
                  </a:lnTo>
                  <a:lnTo>
                    <a:pt x="0" y="191"/>
                  </a:lnTo>
                  <a:lnTo>
                    <a:pt x="889"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52" name="Shape 69">
              <a:extLst>
                <a:ext uri="{FF2B5EF4-FFF2-40B4-BE49-F238E27FC236}">
                  <a16:creationId xmlns:a16="http://schemas.microsoft.com/office/drawing/2014/main" id="{9F2F250E-1DA6-4686-8F72-D682AEA7D9B0}"/>
                </a:ext>
              </a:extLst>
            </p:cNvPr>
            <p:cNvSpPr/>
            <p:nvPr/>
          </p:nvSpPr>
          <p:spPr>
            <a:xfrm>
              <a:off x="556696" y="243170"/>
              <a:ext cx="46876" cy="63057"/>
            </a:xfrm>
            <a:custGeom>
              <a:avLst/>
              <a:gdLst/>
              <a:ahLst/>
              <a:cxnLst/>
              <a:rect l="0" t="0" r="0" b="0"/>
              <a:pathLst>
                <a:path w="46876" h="63057">
                  <a:moveTo>
                    <a:pt x="0" y="0"/>
                  </a:moveTo>
                  <a:lnTo>
                    <a:pt x="9170" y="606"/>
                  </a:lnTo>
                  <a:cubicBezTo>
                    <a:pt x="23114" y="1495"/>
                    <a:pt x="31623" y="2854"/>
                    <a:pt x="34696" y="4708"/>
                  </a:cubicBezTo>
                  <a:cubicBezTo>
                    <a:pt x="38722" y="7070"/>
                    <a:pt x="41745" y="10245"/>
                    <a:pt x="43790" y="14208"/>
                  </a:cubicBezTo>
                  <a:cubicBezTo>
                    <a:pt x="45847" y="18170"/>
                    <a:pt x="46876" y="22806"/>
                    <a:pt x="46876" y="28139"/>
                  </a:cubicBezTo>
                  <a:cubicBezTo>
                    <a:pt x="46876" y="39621"/>
                    <a:pt x="42431" y="48384"/>
                    <a:pt x="33566" y="54454"/>
                  </a:cubicBezTo>
                  <a:cubicBezTo>
                    <a:pt x="29141" y="57490"/>
                    <a:pt x="23721" y="59766"/>
                    <a:pt x="17309" y="61284"/>
                  </a:cubicBezTo>
                  <a:lnTo>
                    <a:pt x="0" y="63057"/>
                  </a:lnTo>
                  <a:lnTo>
                    <a:pt x="0" y="51059"/>
                  </a:lnTo>
                  <a:lnTo>
                    <a:pt x="419" y="51126"/>
                  </a:lnTo>
                  <a:cubicBezTo>
                    <a:pt x="9792" y="51126"/>
                    <a:pt x="17183" y="49920"/>
                    <a:pt x="22581" y="47507"/>
                  </a:cubicBezTo>
                  <a:cubicBezTo>
                    <a:pt x="27978" y="45107"/>
                    <a:pt x="30671" y="41830"/>
                    <a:pt x="30671" y="37690"/>
                  </a:cubicBezTo>
                  <a:cubicBezTo>
                    <a:pt x="30671" y="35315"/>
                    <a:pt x="29947" y="33626"/>
                    <a:pt x="28487" y="32585"/>
                  </a:cubicBezTo>
                  <a:cubicBezTo>
                    <a:pt x="27025" y="31543"/>
                    <a:pt x="24244" y="30807"/>
                    <a:pt x="20155" y="30362"/>
                  </a:cubicBezTo>
                  <a:cubicBezTo>
                    <a:pt x="19838" y="30362"/>
                    <a:pt x="18898" y="30324"/>
                    <a:pt x="17323" y="30248"/>
                  </a:cubicBezTo>
                  <a:lnTo>
                    <a:pt x="0" y="28857"/>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53" name="Shape 70">
              <a:extLst>
                <a:ext uri="{FF2B5EF4-FFF2-40B4-BE49-F238E27FC236}">
                  <a16:creationId xmlns:a16="http://schemas.microsoft.com/office/drawing/2014/main" id="{4C5C0B28-230B-4007-9990-7402CFF746D3}"/>
                </a:ext>
              </a:extLst>
            </p:cNvPr>
            <p:cNvSpPr/>
            <p:nvPr/>
          </p:nvSpPr>
          <p:spPr>
            <a:xfrm>
              <a:off x="608168" y="145276"/>
              <a:ext cx="48705" cy="118034"/>
            </a:xfrm>
            <a:custGeom>
              <a:avLst/>
              <a:gdLst/>
              <a:ahLst/>
              <a:cxnLst/>
              <a:rect l="0" t="0" r="0" b="0"/>
              <a:pathLst>
                <a:path w="48705" h="118034">
                  <a:moveTo>
                    <a:pt x="0" y="0"/>
                  </a:moveTo>
                  <a:lnTo>
                    <a:pt x="37592" y="0"/>
                  </a:lnTo>
                  <a:lnTo>
                    <a:pt x="37592" y="94386"/>
                  </a:lnTo>
                  <a:cubicBezTo>
                    <a:pt x="37592" y="98831"/>
                    <a:pt x="38278" y="101612"/>
                    <a:pt x="39663" y="102717"/>
                  </a:cubicBezTo>
                  <a:cubicBezTo>
                    <a:pt x="41034" y="103822"/>
                    <a:pt x="44057" y="104381"/>
                    <a:pt x="48705" y="104381"/>
                  </a:cubicBezTo>
                  <a:lnTo>
                    <a:pt x="48705" y="118034"/>
                  </a:lnTo>
                  <a:lnTo>
                    <a:pt x="0" y="118034"/>
                  </a:lnTo>
                  <a:lnTo>
                    <a:pt x="0" y="104381"/>
                  </a:lnTo>
                  <a:cubicBezTo>
                    <a:pt x="4649" y="104381"/>
                    <a:pt x="7658" y="103809"/>
                    <a:pt x="9055" y="102653"/>
                  </a:cubicBezTo>
                  <a:cubicBezTo>
                    <a:pt x="10427" y="101511"/>
                    <a:pt x="11113" y="98755"/>
                    <a:pt x="11113" y="94386"/>
                  </a:cubicBezTo>
                  <a:lnTo>
                    <a:pt x="11113" y="23660"/>
                  </a:lnTo>
                  <a:cubicBezTo>
                    <a:pt x="11113" y="19355"/>
                    <a:pt x="10440" y="16662"/>
                    <a:pt x="9106" y="15545"/>
                  </a:cubicBezTo>
                  <a:cubicBezTo>
                    <a:pt x="7760" y="14439"/>
                    <a:pt x="4738" y="13881"/>
                    <a:pt x="0" y="13881"/>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54" name="Shape 71">
              <a:extLst>
                <a:ext uri="{FF2B5EF4-FFF2-40B4-BE49-F238E27FC236}">
                  <a16:creationId xmlns:a16="http://schemas.microsoft.com/office/drawing/2014/main" id="{80082734-BEDD-4F33-B69E-F342E9929D9E}"/>
                </a:ext>
              </a:extLst>
            </p:cNvPr>
            <p:cNvSpPr/>
            <p:nvPr/>
          </p:nvSpPr>
          <p:spPr>
            <a:xfrm>
              <a:off x="656911" y="141834"/>
              <a:ext cx="40018" cy="124930"/>
            </a:xfrm>
            <a:custGeom>
              <a:avLst/>
              <a:gdLst/>
              <a:ahLst/>
              <a:cxnLst/>
              <a:rect l="0" t="0" r="0" b="0"/>
              <a:pathLst>
                <a:path w="40018" h="124930">
                  <a:moveTo>
                    <a:pt x="39954" y="0"/>
                  </a:moveTo>
                  <a:lnTo>
                    <a:pt x="40018" y="12"/>
                  </a:lnTo>
                  <a:lnTo>
                    <a:pt x="40018" y="16123"/>
                  </a:lnTo>
                  <a:lnTo>
                    <a:pt x="30138" y="23545"/>
                  </a:lnTo>
                  <a:cubicBezTo>
                    <a:pt x="28334" y="28575"/>
                    <a:pt x="27432" y="41528"/>
                    <a:pt x="27432" y="62408"/>
                  </a:cubicBezTo>
                  <a:cubicBezTo>
                    <a:pt x="27432" y="83350"/>
                    <a:pt x="28334" y="96342"/>
                    <a:pt x="30138" y="101371"/>
                  </a:cubicBezTo>
                  <a:lnTo>
                    <a:pt x="40018" y="108807"/>
                  </a:lnTo>
                  <a:lnTo>
                    <a:pt x="40018" y="124918"/>
                  </a:lnTo>
                  <a:lnTo>
                    <a:pt x="39954" y="124930"/>
                  </a:lnTo>
                  <a:cubicBezTo>
                    <a:pt x="25298" y="124930"/>
                    <a:pt x="14974" y="120434"/>
                    <a:pt x="8979" y="111430"/>
                  </a:cubicBezTo>
                  <a:cubicBezTo>
                    <a:pt x="2997" y="102438"/>
                    <a:pt x="0" y="86106"/>
                    <a:pt x="0" y="62408"/>
                  </a:cubicBezTo>
                  <a:cubicBezTo>
                    <a:pt x="0" y="38862"/>
                    <a:pt x="3023" y="22580"/>
                    <a:pt x="9043" y="13550"/>
                  </a:cubicBezTo>
                  <a:cubicBezTo>
                    <a:pt x="15075" y="4521"/>
                    <a:pt x="25375" y="0"/>
                    <a:pt x="39954"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55" name="Shape 72">
              <a:extLst>
                <a:ext uri="{FF2B5EF4-FFF2-40B4-BE49-F238E27FC236}">
                  <a16:creationId xmlns:a16="http://schemas.microsoft.com/office/drawing/2014/main" id="{712EB9B8-1993-4B5C-92AD-EA74708D0076}"/>
                </a:ext>
              </a:extLst>
            </p:cNvPr>
            <p:cNvSpPr/>
            <p:nvPr/>
          </p:nvSpPr>
          <p:spPr>
            <a:xfrm>
              <a:off x="556696" y="128956"/>
              <a:ext cx="47346" cy="98982"/>
            </a:xfrm>
            <a:custGeom>
              <a:avLst/>
              <a:gdLst/>
              <a:ahLst/>
              <a:cxnLst/>
              <a:rect l="0" t="0" r="0" b="0"/>
              <a:pathLst>
                <a:path w="47346" h="98982">
                  <a:moveTo>
                    <a:pt x="29617" y="0"/>
                  </a:moveTo>
                  <a:cubicBezTo>
                    <a:pt x="34963" y="0"/>
                    <a:pt x="39269" y="1372"/>
                    <a:pt x="42494" y="4102"/>
                  </a:cubicBezTo>
                  <a:cubicBezTo>
                    <a:pt x="45720" y="6845"/>
                    <a:pt x="47346" y="10554"/>
                    <a:pt x="47346" y="15215"/>
                  </a:cubicBezTo>
                  <a:cubicBezTo>
                    <a:pt x="47346" y="18618"/>
                    <a:pt x="46355" y="21324"/>
                    <a:pt x="44386" y="23317"/>
                  </a:cubicBezTo>
                  <a:cubicBezTo>
                    <a:pt x="42418" y="25324"/>
                    <a:pt x="39777" y="26315"/>
                    <a:pt x="36462" y="26315"/>
                  </a:cubicBezTo>
                  <a:cubicBezTo>
                    <a:pt x="33554" y="26315"/>
                    <a:pt x="31255" y="25540"/>
                    <a:pt x="29553" y="23978"/>
                  </a:cubicBezTo>
                  <a:cubicBezTo>
                    <a:pt x="27864" y="22428"/>
                    <a:pt x="27013" y="20320"/>
                    <a:pt x="27013" y="17653"/>
                  </a:cubicBezTo>
                  <a:cubicBezTo>
                    <a:pt x="27013" y="15646"/>
                    <a:pt x="27546" y="13970"/>
                    <a:pt x="28601" y="12598"/>
                  </a:cubicBezTo>
                  <a:cubicBezTo>
                    <a:pt x="29667" y="11227"/>
                    <a:pt x="31229" y="10287"/>
                    <a:pt x="33274" y="9766"/>
                  </a:cubicBezTo>
                  <a:cubicBezTo>
                    <a:pt x="33109" y="9690"/>
                    <a:pt x="32969" y="9652"/>
                    <a:pt x="32804" y="9652"/>
                  </a:cubicBezTo>
                  <a:cubicBezTo>
                    <a:pt x="31623" y="9436"/>
                    <a:pt x="30709" y="9334"/>
                    <a:pt x="30087" y="9334"/>
                  </a:cubicBezTo>
                  <a:cubicBezTo>
                    <a:pt x="27483" y="9334"/>
                    <a:pt x="25019" y="10223"/>
                    <a:pt x="22695" y="12053"/>
                  </a:cubicBezTo>
                  <a:cubicBezTo>
                    <a:pt x="20371" y="13869"/>
                    <a:pt x="18262" y="16587"/>
                    <a:pt x="16370" y="20206"/>
                  </a:cubicBezTo>
                  <a:cubicBezTo>
                    <a:pt x="21413" y="23470"/>
                    <a:pt x="25222" y="27928"/>
                    <a:pt x="27775" y="33592"/>
                  </a:cubicBezTo>
                  <a:cubicBezTo>
                    <a:pt x="30341" y="39243"/>
                    <a:pt x="31623" y="46089"/>
                    <a:pt x="31623" y="54077"/>
                  </a:cubicBezTo>
                  <a:cubicBezTo>
                    <a:pt x="31623" y="69177"/>
                    <a:pt x="28448" y="80607"/>
                    <a:pt x="22111" y="88379"/>
                  </a:cubicBezTo>
                  <a:cubicBezTo>
                    <a:pt x="18936" y="92272"/>
                    <a:pt x="15008" y="95190"/>
                    <a:pt x="10329" y="97134"/>
                  </a:cubicBezTo>
                  <a:lnTo>
                    <a:pt x="0" y="98982"/>
                  </a:lnTo>
                  <a:lnTo>
                    <a:pt x="0" y="81840"/>
                  </a:lnTo>
                  <a:lnTo>
                    <a:pt x="3137" y="79731"/>
                  </a:lnTo>
                  <a:cubicBezTo>
                    <a:pt x="5029" y="75426"/>
                    <a:pt x="5969" y="67729"/>
                    <a:pt x="5969" y="56629"/>
                  </a:cubicBezTo>
                  <a:cubicBezTo>
                    <a:pt x="5969" y="45377"/>
                    <a:pt x="5029" y="37592"/>
                    <a:pt x="3137" y="33248"/>
                  </a:cubicBezTo>
                  <a:lnTo>
                    <a:pt x="0" y="31122"/>
                  </a:lnTo>
                  <a:lnTo>
                    <a:pt x="0" y="13758"/>
                  </a:lnTo>
                  <a:lnTo>
                    <a:pt x="5271" y="14986"/>
                  </a:lnTo>
                  <a:cubicBezTo>
                    <a:pt x="8966" y="10033"/>
                    <a:pt x="12865" y="6300"/>
                    <a:pt x="16955" y="3772"/>
                  </a:cubicBezTo>
                  <a:cubicBezTo>
                    <a:pt x="21057" y="1257"/>
                    <a:pt x="25273" y="0"/>
                    <a:pt x="29617"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56" name="Shape 73">
              <a:extLst>
                <a:ext uri="{FF2B5EF4-FFF2-40B4-BE49-F238E27FC236}">
                  <a16:creationId xmlns:a16="http://schemas.microsoft.com/office/drawing/2014/main" id="{F12440DB-4D62-4D3A-A441-CD47F86D13DD}"/>
                </a:ext>
              </a:extLst>
            </p:cNvPr>
            <p:cNvSpPr/>
            <p:nvPr/>
          </p:nvSpPr>
          <p:spPr>
            <a:xfrm>
              <a:off x="615738" y="106414"/>
              <a:ext cx="30493" cy="28651"/>
            </a:xfrm>
            <a:custGeom>
              <a:avLst/>
              <a:gdLst/>
              <a:ahLst/>
              <a:cxnLst/>
              <a:rect l="0" t="0" r="0" b="0"/>
              <a:pathLst>
                <a:path w="30493" h="28651">
                  <a:moveTo>
                    <a:pt x="15494" y="0"/>
                  </a:moveTo>
                  <a:cubicBezTo>
                    <a:pt x="19584" y="0"/>
                    <a:pt x="23102" y="1397"/>
                    <a:pt x="26074" y="4216"/>
                  </a:cubicBezTo>
                  <a:cubicBezTo>
                    <a:pt x="29020" y="7035"/>
                    <a:pt x="30493" y="10401"/>
                    <a:pt x="30493" y="14325"/>
                  </a:cubicBezTo>
                  <a:cubicBezTo>
                    <a:pt x="30493" y="18466"/>
                    <a:pt x="29083" y="21895"/>
                    <a:pt x="26239" y="24599"/>
                  </a:cubicBezTo>
                  <a:cubicBezTo>
                    <a:pt x="23406" y="27305"/>
                    <a:pt x="19812" y="28651"/>
                    <a:pt x="15494" y="28651"/>
                  </a:cubicBezTo>
                  <a:cubicBezTo>
                    <a:pt x="11075" y="28651"/>
                    <a:pt x="7392" y="27279"/>
                    <a:pt x="4433" y="24536"/>
                  </a:cubicBezTo>
                  <a:cubicBezTo>
                    <a:pt x="1486" y="21806"/>
                    <a:pt x="0" y="18390"/>
                    <a:pt x="0" y="14325"/>
                  </a:cubicBezTo>
                  <a:cubicBezTo>
                    <a:pt x="0" y="10540"/>
                    <a:pt x="1563" y="7214"/>
                    <a:pt x="4674" y="4331"/>
                  </a:cubicBezTo>
                  <a:cubicBezTo>
                    <a:pt x="7786" y="1435"/>
                    <a:pt x="11392" y="0"/>
                    <a:pt x="15494"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57" name="Shape 74">
              <a:extLst>
                <a:ext uri="{FF2B5EF4-FFF2-40B4-BE49-F238E27FC236}">
                  <a16:creationId xmlns:a16="http://schemas.microsoft.com/office/drawing/2014/main" id="{F7262EE7-A419-4461-9EB6-F0E568128F29}"/>
                </a:ext>
              </a:extLst>
            </p:cNvPr>
            <p:cNvSpPr/>
            <p:nvPr/>
          </p:nvSpPr>
          <p:spPr>
            <a:xfrm>
              <a:off x="838674" y="142025"/>
              <a:ext cx="39536" cy="124236"/>
            </a:xfrm>
            <a:custGeom>
              <a:avLst/>
              <a:gdLst/>
              <a:ahLst/>
              <a:cxnLst/>
              <a:rect l="0" t="0" r="0" b="0"/>
              <a:pathLst>
                <a:path w="39536" h="124236">
                  <a:moveTo>
                    <a:pt x="39536" y="0"/>
                  </a:moveTo>
                  <a:lnTo>
                    <a:pt x="39536" y="13932"/>
                  </a:lnTo>
                  <a:lnTo>
                    <a:pt x="39484" y="13905"/>
                  </a:lnTo>
                  <a:cubicBezTo>
                    <a:pt x="35306" y="13905"/>
                    <a:pt x="32245" y="15708"/>
                    <a:pt x="30315" y="19290"/>
                  </a:cubicBezTo>
                  <a:cubicBezTo>
                    <a:pt x="28384" y="22884"/>
                    <a:pt x="27419" y="28675"/>
                    <a:pt x="27419" y="36676"/>
                  </a:cubicBezTo>
                  <a:lnTo>
                    <a:pt x="27419" y="50329"/>
                  </a:lnTo>
                  <a:lnTo>
                    <a:pt x="39536" y="50329"/>
                  </a:lnTo>
                  <a:lnTo>
                    <a:pt x="39536" y="64426"/>
                  </a:lnTo>
                  <a:lnTo>
                    <a:pt x="27419" y="64426"/>
                  </a:lnTo>
                  <a:lnTo>
                    <a:pt x="27419" y="70992"/>
                  </a:lnTo>
                  <a:cubicBezTo>
                    <a:pt x="27419" y="85203"/>
                    <a:pt x="28690" y="95121"/>
                    <a:pt x="31204" y="100748"/>
                  </a:cubicBezTo>
                  <a:lnTo>
                    <a:pt x="39536" y="106303"/>
                  </a:lnTo>
                  <a:lnTo>
                    <a:pt x="39536" y="124236"/>
                  </a:lnTo>
                  <a:lnTo>
                    <a:pt x="22073" y="121024"/>
                  </a:lnTo>
                  <a:cubicBezTo>
                    <a:pt x="16812" y="118700"/>
                    <a:pt x="12605" y="115213"/>
                    <a:pt x="9449" y="110565"/>
                  </a:cubicBezTo>
                  <a:cubicBezTo>
                    <a:pt x="3149" y="101281"/>
                    <a:pt x="0" y="85457"/>
                    <a:pt x="0" y="63105"/>
                  </a:cubicBezTo>
                  <a:cubicBezTo>
                    <a:pt x="0" y="41490"/>
                    <a:pt x="3315" y="25526"/>
                    <a:pt x="9931" y="15252"/>
                  </a:cubicBezTo>
                  <a:cubicBezTo>
                    <a:pt x="13240" y="10102"/>
                    <a:pt x="17434" y="6241"/>
                    <a:pt x="22516" y="3668"/>
                  </a:cubicBezTo>
                  <a:lnTo>
                    <a:pt x="39536"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58" name="Shape 75">
              <a:extLst>
                <a:ext uri="{FF2B5EF4-FFF2-40B4-BE49-F238E27FC236}">
                  <a16:creationId xmlns:a16="http://schemas.microsoft.com/office/drawing/2014/main" id="{C16428C5-B381-4FBB-9DEA-7D2350713739}"/>
                </a:ext>
              </a:extLst>
            </p:cNvPr>
            <p:cNvSpPr/>
            <p:nvPr/>
          </p:nvSpPr>
          <p:spPr>
            <a:xfrm>
              <a:off x="696929" y="141846"/>
              <a:ext cx="40119" cy="124906"/>
            </a:xfrm>
            <a:custGeom>
              <a:avLst/>
              <a:gdLst/>
              <a:ahLst/>
              <a:cxnLst/>
              <a:rect l="0" t="0" r="0" b="0"/>
              <a:pathLst>
                <a:path w="40119" h="124906">
                  <a:moveTo>
                    <a:pt x="0" y="0"/>
                  </a:moveTo>
                  <a:lnTo>
                    <a:pt x="18774" y="3377"/>
                  </a:lnTo>
                  <a:cubicBezTo>
                    <a:pt x="23965" y="5636"/>
                    <a:pt x="28067" y="9024"/>
                    <a:pt x="31077" y="13539"/>
                  </a:cubicBezTo>
                  <a:cubicBezTo>
                    <a:pt x="37109" y="22568"/>
                    <a:pt x="40119" y="38850"/>
                    <a:pt x="40119" y="62396"/>
                  </a:cubicBezTo>
                  <a:cubicBezTo>
                    <a:pt x="40119" y="85941"/>
                    <a:pt x="37135" y="102236"/>
                    <a:pt x="31141" y="111303"/>
                  </a:cubicBezTo>
                  <a:cubicBezTo>
                    <a:pt x="28144" y="115844"/>
                    <a:pt x="24045" y="119247"/>
                    <a:pt x="18844" y="121516"/>
                  </a:cubicBezTo>
                  <a:lnTo>
                    <a:pt x="0" y="124906"/>
                  </a:lnTo>
                  <a:lnTo>
                    <a:pt x="0" y="108795"/>
                  </a:lnTo>
                  <a:lnTo>
                    <a:pt x="178" y="108929"/>
                  </a:lnTo>
                  <a:cubicBezTo>
                    <a:pt x="4979" y="108929"/>
                    <a:pt x="8255" y="106401"/>
                    <a:pt x="9982" y="101360"/>
                  </a:cubicBezTo>
                  <a:cubicBezTo>
                    <a:pt x="11723" y="96331"/>
                    <a:pt x="12586" y="83338"/>
                    <a:pt x="12586" y="62396"/>
                  </a:cubicBezTo>
                  <a:cubicBezTo>
                    <a:pt x="12586" y="41517"/>
                    <a:pt x="11697" y="28563"/>
                    <a:pt x="9919" y="23533"/>
                  </a:cubicBezTo>
                  <a:cubicBezTo>
                    <a:pt x="8154" y="18504"/>
                    <a:pt x="4902" y="15977"/>
                    <a:pt x="178" y="15977"/>
                  </a:cubicBezTo>
                  <a:lnTo>
                    <a:pt x="0" y="16111"/>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59" name="Shape 76">
              <a:extLst>
                <a:ext uri="{FF2B5EF4-FFF2-40B4-BE49-F238E27FC236}">
                  <a16:creationId xmlns:a16="http://schemas.microsoft.com/office/drawing/2014/main" id="{51FAA9A3-13AF-4934-82AE-71F922EC88E2}"/>
                </a:ext>
              </a:extLst>
            </p:cNvPr>
            <p:cNvSpPr/>
            <p:nvPr/>
          </p:nvSpPr>
          <p:spPr>
            <a:xfrm>
              <a:off x="737696" y="141834"/>
              <a:ext cx="101409" cy="121476"/>
            </a:xfrm>
            <a:custGeom>
              <a:avLst/>
              <a:gdLst/>
              <a:ahLst/>
              <a:cxnLst/>
              <a:rect l="0" t="0" r="0" b="0"/>
              <a:pathLst>
                <a:path w="101409" h="121476">
                  <a:moveTo>
                    <a:pt x="64884" y="0"/>
                  </a:moveTo>
                  <a:cubicBezTo>
                    <a:pt x="73787" y="0"/>
                    <a:pt x="80213" y="2794"/>
                    <a:pt x="84150" y="8382"/>
                  </a:cubicBezTo>
                  <a:cubicBezTo>
                    <a:pt x="88087" y="13982"/>
                    <a:pt x="90056" y="23177"/>
                    <a:pt x="90056" y="35978"/>
                  </a:cubicBezTo>
                  <a:lnTo>
                    <a:pt x="90056" y="97828"/>
                  </a:lnTo>
                  <a:cubicBezTo>
                    <a:pt x="90056" y="102197"/>
                    <a:pt x="90767" y="104953"/>
                    <a:pt x="92189" y="106095"/>
                  </a:cubicBezTo>
                  <a:cubicBezTo>
                    <a:pt x="93612" y="107251"/>
                    <a:pt x="96685" y="107823"/>
                    <a:pt x="101409" y="107823"/>
                  </a:cubicBezTo>
                  <a:lnTo>
                    <a:pt x="101409" y="121476"/>
                  </a:lnTo>
                  <a:lnTo>
                    <a:pt x="53772" y="121476"/>
                  </a:lnTo>
                  <a:lnTo>
                    <a:pt x="53772" y="107823"/>
                  </a:lnTo>
                  <a:cubicBezTo>
                    <a:pt x="57874" y="107823"/>
                    <a:pt x="60592" y="107226"/>
                    <a:pt x="61938" y="106045"/>
                  </a:cubicBezTo>
                  <a:cubicBezTo>
                    <a:pt x="63271" y="104863"/>
                    <a:pt x="63932" y="102120"/>
                    <a:pt x="63932" y="97828"/>
                  </a:cubicBezTo>
                  <a:lnTo>
                    <a:pt x="63932" y="32753"/>
                  </a:lnTo>
                  <a:cubicBezTo>
                    <a:pt x="63932" y="28473"/>
                    <a:pt x="63094" y="25247"/>
                    <a:pt x="61392" y="23101"/>
                  </a:cubicBezTo>
                  <a:cubicBezTo>
                    <a:pt x="59703" y="20955"/>
                    <a:pt x="57239" y="19876"/>
                    <a:pt x="54001" y="19876"/>
                  </a:cubicBezTo>
                  <a:cubicBezTo>
                    <a:pt x="48413" y="19876"/>
                    <a:pt x="44259" y="22085"/>
                    <a:pt x="41542" y="26479"/>
                  </a:cubicBezTo>
                  <a:cubicBezTo>
                    <a:pt x="38824" y="30899"/>
                    <a:pt x="37465" y="37681"/>
                    <a:pt x="37465" y="46863"/>
                  </a:cubicBezTo>
                  <a:lnTo>
                    <a:pt x="37465" y="97828"/>
                  </a:lnTo>
                  <a:cubicBezTo>
                    <a:pt x="37465" y="102120"/>
                    <a:pt x="38088" y="104825"/>
                    <a:pt x="39345" y="105943"/>
                  </a:cubicBezTo>
                  <a:cubicBezTo>
                    <a:pt x="40615" y="107048"/>
                    <a:pt x="43370" y="107670"/>
                    <a:pt x="47625" y="107823"/>
                  </a:cubicBezTo>
                  <a:lnTo>
                    <a:pt x="47625" y="121476"/>
                  </a:lnTo>
                  <a:lnTo>
                    <a:pt x="0" y="121476"/>
                  </a:lnTo>
                  <a:lnTo>
                    <a:pt x="0" y="107823"/>
                  </a:lnTo>
                  <a:cubicBezTo>
                    <a:pt x="4635" y="107823"/>
                    <a:pt x="7658" y="107251"/>
                    <a:pt x="9042" y="106095"/>
                  </a:cubicBezTo>
                  <a:cubicBezTo>
                    <a:pt x="10414" y="104953"/>
                    <a:pt x="11100" y="102197"/>
                    <a:pt x="11100" y="97828"/>
                  </a:cubicBezTo>
                  <a:lnTo>
                    <a:pt x="11100" y="27101"/>
                  </a:lnTo>
                  <a:cubicBezTo>
                    <a:pt x="11100" y="22796"/>
                    <a:pt x="10440" y="20103"/>
                    <a:pt x="9093" y="18986"/>
                  </a:cubicBezTo>
                  <a:cubicBezTo>
                    <a:pt x="7747" y="17881"/>
                    <a:pt x="4725" y="17322"/>
                    <a:pt x="0" y="17322"/>
                  </a:cubicBezTo>
                  <a:lnTo>
                    <a:pt x="0" y="3442"/>
                  </a:lnTo>
                  <a:lnTo>
                    <a:pt x="36284" y="3442"/>
                  </a:lnTo>
                  <a:lnTo>
                    <a:pt x="36284" y="17767"/>
                  </a:lnTo>
                  <a:cubicBezTo>
                    <a:pt x="40297" y="11696"/>
                    <a:pt x="44628" y="7214"/>
                    <a:pt x="49276" y="4331"/>
                  </a:cubicBezTo>
                  <a:cubicBezTo>
                    <a:pt x="53925" y="1447"/>
                    <a:pt x="59131" y="0"/>
                    <a:pt x="64884"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0" name="Shape 77">
              <a:extLst>
                <a:ext uri="{FF2B5EF4-FFF2-40B4-BE49-F238E27FC236}">
                  <a16:creationId xmlns:a16="http://schemas.microsoft.com/office/drawing/2014/main" id="{31198837-4977-4920-BC76-6A2556C24BF1}"/>
                </a:ext>
              </a:extLst>
            </p:cNvPr>
            <p:cNvSpPr/>
            <p:nvPr/>
          </p:nvSpPr>
          <p:spPr>
            <a:xfrm>
              <a:off x="878209" y="217563"/>
              <a:ext cx="36474" cy="48971"/>
            </a:xfrm>
            <a:custGeom>
              <a:avLst/>
              <a:gdLst/>
              <a:ahLst/>
              <a:cxnLst/>
              <a:rect l="0" t="0" r="0" b="0"/>
              <a:pathLst>
                <a:path w="36474" h="48971">
                  <a:moveTo>
                    <a:pt x="19570" y="0"/>
                  </a:moveTo>
                  <a:lnTo>
                    <a:pt x="36233" y="0"/>
                  </a:lnTo>
                  <a:cubicBezTo>
                    <a:pt x="36233" y="660"/>
                    <a:pt x="36271" y="1601"/>
                    <a:pt x="36347" y="2769"/>
                  </a:cubicBezTo>
                  <a:cubicBezTo>
                    <a:pt x="36423" y="3963"/>
                    <a:pt x="36474" y="4776"/>
                    <a:pt x="36474" y="5220"/>
                  </a:cubicBezTo>
                  <a:cubicBezTo>
                    <a:pt x="36474" y="19724"/>
                    <a:pt x="33553" y="30645"/>
                    <a:pt x="27724" y="37974"/>
                  </a:cubicBezTo>
                  <a:cubicBezTo>
                    <a:pt x="21895" y="45314"/>
                    <a:pt x="13132" y="48971"/>
                    <a:pt x="1485" y="48971"/>
                  </a:cubicBezTo>
                  <a:lnTo>
                    <a:pt x="0" y="48698"/>
                  </a:lnTo>
                  <a:lnTo>
                    <a:pt x="0" y="30765"/>
                  </a:lnTo>
                  <a:lnTo>
                    <a:pt x="4318" y="33643"/>
                  </a:lnTo>
                  <a:cubicBezTo>
                    <a:pt x="9677" y="33643"/>
                    <a:pt x="13550" y="31026"/>
                    <a:pt x="15963" y="25756"/>
                  </a:cubicBezTo>
                  <a:cubicBezTo>
                    <a:pt x="18364" y="20511"/>
                    <a:pt x="19570" y="11926"/>
                    <a:pt x="19570"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1" name="Shape 78">
              <a:extLst>
                <a:ext uri="{FF2B5EF4-FFF2-40B4-BE49-F238E27FC236}">
                  <a16:creationId xmlns:a16="http://schemas.microsoft.com/office/drawing/2014/main" id="{FE824A2A-DC8C-4B3F-ABFA-C6FD91A40586}"/>
                </a:ext>
              </a:extLst>
            </p:cNvPr>
            <p:cNvSpPr/>
            <p:nvPr/>
          </p:nvSpPr>
          <p:spPr>
            <a:xfrm>
              <a:off x="1363895" y="195239"/>
              <a:ext cx="39897" cy="71524"/>
            </a:xfrm>
            <a:custGeom>
              <a:avLst/>
              <a:gdLst/>
              <a:ahLst/>
              <a:cxnLst/>
              <a:rect l="0" t="0" r="0" b="0"/>
              <a:pathLst>
                <a:path w="39897" h="71524">
                  <a:moveTo>
                    <a:pt x="39897" y="0"/>
                  </a:moveTo>
                  <a:lnTo>
                    <a:pt x="39897" y="18583"/>
                  </a:lnTo>
                  <a:lnTo>
                    <a:pt x="29821" y="28654"/>
                  </a:lnTo>
                  <a:cubicBezTo>
                    <a:pt x="27280" y="32282"/>
                    <a:pt x="26009" y="35723"/>
                    <a:pt x="26009" y="38974"/>
                  </a:cubicBezTo>
                  <a:cubicBezTo>
                    <a:pt x="26009" y="42466"/>
                    <a:pt x="27254" y="45400"/>
                    <a:pt x="29731" y="47813"/>
                  </a:cubicBezTo>
                  <a:cubicBezTo>
                    <a:pt x="32220" y="50226"/>
                    <a:pt x="35230" y="51420"/>
                    <a:pt x="38773" y="51420"/>
                  </a:cubicBezTo>
                  <a:lnTo>
                    <a:pt x="39897" y="50824"/>
                  </a:lnTo>
                  <a:lnTo>
                    <a:pt x="39897" y="68583"/>
                  </a:lnTo>
                  <a:lnTo>
                    <a:pt x="27660" y="71524"/>
                  </a:lnTo>
                  <a:cubicBezTo>
                    <a:pt x="19152" y="71524"/>
                    <a:pt x="12420" y="68832"/>
                    <a:pt x="7455" y="63460"/>
                  </a:cubicBezTo>
                  <a:cubicBezTo>
                    <a:pt x="2489" y="58100"/>
                    <a:pt x="0" y="50760"/>
                    <a:pt x="0" y="41425"/>
                  </a:cubicBezTo>
                  <a:cubicBezTo>
                    <a:pt x="0" y="36320"/>
                    <a:pt x="788" y="31786"/>
                    <a:pt x="2362" y="27824"/>
                  </a:cubicBezTo>
                  <a:cubicBezTo>
                    <a:pt x="3937" y="23861"/>
                    <a:pt x="6299" y="20508"/>
                    <a:pt x="9461" y="17778"/>
                  </a:cubicBezTo>
                  <a:cubicBezTo>
                    <a:pt x="13792" y="14070"/>
                    <a:pt x="20371" y="10183"/>
                    <a:pt x="29197" y="6107"/>
                  </a:cubicBezTo>
                  <a:cubicBezTo>
                    <a:pt x="32347" y="4633"/>
                    <a:pt x="34684" y="3528"/>
                    <a:pt x="36182" y="2779"/>
                  </a:cubicBezTo>
                  <a:lnTo>
                    <a:pt x="39897"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2" name="Shape 79">
              <a:extLst>
                <a:ext uri="{FF2B5EF4-FFF2-40B4-BE49-F238E27FC236}">
                  <a16:creationId xmlns:a16="http://schemas.microsoft.com/office/drawing/2014/main" id="{DE7352AF-489D-4B1E-B503-9B26FEFDB4E6}"/>
                </a:ext>
              </a:extLst>
            </p:cNvPr>
            <p:cNvSpPr/>
            <p:nvPr/>
          </p:nvSpPr>
          <p:spPr>
            <a:xfrm>
              <a:off x="1312980" y="145276"/>
              <a:ext cx="48692" cy="118034"/>
            </a:xfrm>
            <a:custGeom>
              <a:avLst/>
              <a:gdLst/>
              <a:ahLst/>
              <a:cxnLst/>
              <a:rect l="0" t="0" r="0" b="0"/>
              <a:pathLst>
                <a:path w="48692" h="118034">
                  <a:moveTo>
                    <a:pt x="0" y="0"/>
                  </a:moveTo>
                  <a:lnTo>
                    <a:pt x="37580" y="0"/>
                  </a:lnTo>
                  <a:lnTo>
                    <a:pt x="37580" y="94386"/>
                  </a:lnTo>
                  <a:cubicBezTo>
                    <a:pt x="37580" y="98831"/>
                    <a:pt x="38278" y="101612"/>
                    <a:pt x="39650" y="102717"/>
                  </a:cubicBezTo>
                  <a:cubicBezTo>
                    <a:pt x="41022" y="103822"/>
                    <a:pt x="44044" y="104381"/>
                    <a:pt x="48692" y="104381"/>
                  </a:cubicBezTo>
                  <a:lnTo>
                    <a:pt x="48692" y="118034"/>
                  </a:lnTo>
                  <a:lnTo>
                    <a:pt x="0" y="118034"/>
                  </a:lnTo>
                  <a:lnTo>
                    <a:pt x="0" y="104381"/>
                  </a:lnTo>
                  <a:cubicBezTo>
                    <a:pt x="4649" y="104381"/>
                    <a:pt x="7658" y="103809"/>
                    <a:pt x="9030" y="102653"/>
                  </a:cubicBezTo>
                  <a:cubicBezTo>
                    <a:pt x="10414" y="101511"/>
                    <a:pt x="11100" y="98755"/>
                    <a:pt x="11100" y="94386"/>
                  </a:cubicBezTo>
                  <a:lnTo>
                    <a:pt x="11100" y="23660"/>
                  </a:lnTo>
                  <a:cubicBezTo>
                    <a:pt x="11100" y="19355"/>
                    <a:pt x="10440" y="16662"/>
                    <a:pt x="9093" y="15545"/>
                  </a:cubicBezTo>
                  <a:cubicBezTo>
                    <a:pt x="7760" y="14439"/>
                    <a:pt x="4725" y="13881"/>
                    <a:pt x="0" y="13881"/>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3" name="Shape 80">
              <a:extLst>
                <a:ext uri="{FF2B5EF4-FFF2-40B4-BE49-F238E27FC236}">
                  <a16:creationId xmlns:a16="http://schemas.microsoft.com/office/drawing/2014/main" id="{CCB9FFD6-6609-4847-AE1B-467A72672E37}"/>
                </a:ext>
              </a:extLst>
            </p:cNvPr>
            <p:cNvSpPr/>
            <p:nvPr/>
          </p:nvSpPr>
          <p:spPr>
            <a:xfrm>
              <a:off x="1201855" y="145276"/>
              <a:ext cx="48705" cy="118034"/>
            </a:xfrm>
            <a:custGeom>
              <a:avLst/>
              <a:gdLst/>
              <a:ahLst/>
              <a:cxnLst/>
              <a:rect l="0" t="0" r="0" b="0"/>
              <a:pathLst>
                <a:path w="48705" h="118034">
                  <a:moveTo>
                    <a:pt x="0" y="0"/>
                  </a:moveTo>
                  <a:lnTo>
                    <a:pt x="37592" y="0"/>
                  </a:lnTo>
                  <a:lnTo>
                    <a:pt x="37592" y="94386"/>
                  </a:lnTo>
                  <a:cubicBezTo>
                    <a:pt x="37592" y="98831"/>
                    <a:pt x="38278" y="101612"/>
                    <a:pt x="39650" y="102717"/>
                  </a:cubicBezTo>
                  <a:cubicBezTo>
                    <a:pt x="41034" y="103822"/>
                    <a:pt x="44057" y="104381"/>
                    <a:pt x="48705" y="104381"/>
                  </a:cubicBezTo>
                  <a:lnTo>
                    <a:pt x="48705" y="118034"/>
                  </a:lnTo>
                  <a:lnTo>
                    <a:pt x="0" y="118034"/>
                  </a:lnTo>
                  <a:lnTo>
                    <a:pt x="0" y="104381"/>
                  </a:lnTo>
                  <a:cubicBezTo>
                    <a:pt x="4649" y="104381"/>
                    <a:pt x="7658" y="103809"/>
                    <a:pt x="9043" y="102653"/>
                  </a:cubicBezTo>
                  <a:cubicBezTo>
                    <a:pt x="10427" y="101511"/>
                    <a:pt x="11113" y="98755"/>
                    <a:pt x="11113" y="94386"/>
                  </a:cubicBezTo>
                  <a:lnTo>
                    <a:pt x="11113" y="23660"/>
                  </a:lnTo>
                  <a:cubicBezTo>
                    <a:pt x="11113" y="19355"/>
                    <a:pt x="10440" y="16662"/>
                    <a:pt x="9106" y="15545"/>
                  </a:cubicBezTo>
                  <a:cubicBezTo>
                    <a:pt x="7760" y="14439"/>
                    <a:pt x="4725" y="13881"/>
                    <a:pt x="0" y="13881"/>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4" name="Shape 81">
              <a:extLst>
                <a:ext uri="{FF2B5EF4-FFF2-40B4-BE49-F238E27FC236}">
                  <a16:creationId xmlns:a16="http://schemas.microsoft.com/office/drawing/2014/main" id="{563DB958-0ED5-4D03-85F2-082C43EACEFB}"/>
                </a:ext>
              </a:extLst>
            </p:cNvPr>
            <p:cNvSpPr/>
            <p:nvPr/>
          </p:nvSpPr>
          <p:spPr>
            <a:xfrm>
              <a:off x="1367083" y="142493"/>
              <a:ext cx="36709" cy="47868"/>
            </a:xfrm>
            <a:custGeom>
              <a:avLst/>
              <a:gdLst/>
              <a:ahLst/>
              <a:cxnLst/>
              <a:rect l="0" t="0" r="0" b="0"/>
              <a:pathLst>
                <a:path w="36709" h="47868">
                  <a:moveTo>
                    <a:pt x="36709" y="0"/>
                  </a:moveTo>
                  <a:lnTo>
                    <a:pt x="36709" y="13869"/>
                  </a:lnTo>
                  <a:lnTo>
                    <a:pt x="32627" y="12333"/>
                  </a:lnTo>
                  <a:cubicBezTo>
                    <a:pt x="28372" y="12333"/>
                    <a:pt x="24676" y="13298"/>
                    <a:pt x="21527" y="15216"/>
                  </a:cubicBezTo>
                  <a:cubicBezTo>
                    <a:pt x="18377" y="17146"/>
                    <a:pt x="16116" y="19814"/>
                    <a:pt x="14783" y="23216"/>
                  </a:cubicBezTo>
                  <a:cubicBezTo>
                    <a:pt x="15405" y="23064"/>
                    <a:pt x="16053" y="22963"/>
                    <a:pt x="16739" y="22886"/>
                  </a:cubicBezTo>
                  <a:cubicBezTo>
                    <a:pt x="17399" y="22810"/>
                    <a:pt x="18377" y="22772"/>
                    <a:pt x="19634" y="22772"/>
                  </a:cubicBezTo>
                  <a:cubicBezTo>
                    <a:pt x="23419" y="22772"/>
                    <a:pt x="26289" y="23852"/>
                    <a:pt x="28258" y="25985"/>
                  </a:cubicBezTo>
                  <a:cubicBezTo>
                    <a:pt x="30226" y="28132"/>
                    <a:pt x="31217" y="31243"/>
                    <a:pt x="31217" y="35320"/>
                  </a:cubicBezTo>
                  <a:cubicBezTo>
                    <a:pt x="31217" y="39091"/>
                    <a:pt x="29921" y="42127"/>
                    <a:pt x="27318" y="44426"/>
                  </a:cubicBezTo>
                  <a:cubicBezTo>
                    <a:pt x="24714" y="46724"/>
                    <a:pt x="21248" y="47868"/>
                    <a:pt x="16904" y="47868"/>
                  </a:cubicBezTo>
                  <a:cubicBezTo>
                    <a:pt x="11709" y="47868"/>
                    <a:pt x="7595" y="46356"/>
                    <a:pt x="4559" y="43308"/>
                  </a:cubicBezTo>
                  <a:cubicBezTo>
                    <a:pt x="1524" y="40273"/>
                    <a:pt x="0" y="36095"/>
                    <a:pt x="0" y="30773"/>
                  </a:cubicBezTo>
                  <a:cubicBezTo>
                    <a:pt x="0" y="21668"/>
                    <a:pt x="3620" y="14149"/>
                    <a:pt x="10820" y="8218"/>
                  </a:cubicBezTo>
                  <a:lnTo>
                    <a:pt x="36709"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5" name="Shape 82">
              <a:extLst>
                <a:ext uri="{FF2B5EF4-FFF2-40B4-BE49-F238E27FC236}">
                  <a16:creationId xmlns:a16="http://schemas.microsoft.com/office/drawing/2014/main" id="{1979A701-47C4-4949-AAB1-1FC7E297C9C1}"/>
                </a:ext>
              </a:extLst>
            </p:cNvPr>
            <p:cNvSpPr/>
            <p:nvPr/>
          </p:nvSpPr>
          <p:spPr>
            <a:xfrm>
              <a:off x="1043017" y="141834"/>
              <a:ext cx="152476" cy="121476"/>
            </a:xfrm>
            <a:custGeom>
              <a:avLst/>
              <a:gdLst/>
              <a:ahLst/>
              <a:cxnLst/>
              <a:rect l="0" t="0" r="0" b="0"/>
              <a:pathLst>
                <a:path w="152476" h="121476">
                  <a:moveTo>
                    <a:pt x="64414" y="0"/>
                  </a:moveTo>
                  <a:cubicBezTo>
                    <a:pt x="70332" y="0"/>
                    <a:pt x="75399" y="1689"/>
                    <a:pt x="79616" y="5054"/>
                  </a:cubicBezTo>
                  <a:cubicBezTo>
                    <a:pt x="83820" y="8420"/>
                    <a:pt x="86690" y="13030"/>
                    <a:pt x="88176" y="18872"/>
                  </a:cubicBezTo>
                  <a:cubicBezTo>
                    <a:pt x="91884" y="12585"/>
                    <a:pt x="96100" y="7874"/>
                    <a:pt x="100838" y="4724"/>
                  </a:cubicBezTo>
                  <a:cubicBezTo>
                    <a:pt x="105562" y="1574"/>
                    <a:pt x="110757" y="0"/>
                    <a:pt x="116421" y="0"/>
                  </a:cubicBezTo>
                  <a:cubicBezTo>
                    <a:pt x="125184" y="0"/>
                    <a:pt x="131483" y="2806"/>
                    <a:pt x="135344" y="8445"/>
                  </a:cubicBezTo>
                  <a:cubicBezTo>
                    <a:pt x="139205" y="14071"/>
                    <a:pt x="141135" y="23254"/>
                    <a:pt x="141135" y="35978"/>
                  </a:cubicBezTo>
                  <a:lnTo>
                    <a:pt x="141135" y="97828"/>
                  </a:lnTo>
                  <a:cubicBezTo>
                    <a:pt x="141135" y="102197"/>
                    <a:pt x="141846" y="104953"/>
                    <a:pt x="143256" y="106095"/>
                  </a:cubicBezTo>
                  <a:cubicBezTo>
                    <a:pt x="144678" y="107251"/>
                    <a:pt x="147751" y="107823"/>
                    <a:pt x="152476" y="107823"/>
                  </a:cubicBezTo>
                  <a:lnTo>
                    <a:pt x="152476" y="121476"/>
                  </a:lnTo>
                  <a:lnTo>
                    <a:pt x="106032" y="121476"/>
                  </a:lnTo>
                  <a:lnTo>
                    <a:pt x="106146" y="107823"/>
                  </a:lnTo>
                  <a:cubicBezTo>
                    <a:pt x="110007" y="107670"/>
                    <a:pt x="112522" y="107023"/>
                    <a:pt x="113716" y="105880"/>
                  </a:cubicBezTo>
                  <a:cubicBezTo>
                    <a:pt x="114897" y="104736"/>
                    <a:pt x="115494" y="102057"/>
                    <a:pt x="115494" y="97828"/>
                  </a:cubicBezTo>
                  <a:lnTo>
                    <a:pt x="115494" y="32753"/>
                  </a:lnTo>
                  <a:cubicBezTo>
                    <a:pt x="115494" y="28473"/>
                    <a:pt x="114617" y="25247"/>
                    <a:pt x="112890" y="23101"/>
                  </a:cubicBezTo>
                  <a:cubicBezTo>
                    <a:pt x="111151" y="20955"/>
                    <a:pt x="108547" y="19876"/>
                    <a:pt x="105080" y="19876"/>
                  </a:cubicBezTo>
                  <a:cubicBezTo>
                    <a:pt x="99720" y="19876"/>
                    <a:pt x="95732" y="22136"/>
                    <a:pt x="93091" y="26644"/>
                  </a:cubicBezTo>
                  <a:cubicBezTo>
                    <a:pt x="90450" y="31166"/>
                    <a:pt x="89129" y="37909"/>
                    <a:pt x="89129" y="46863"/>
                  </a:cubicBezTo>
                  <a:lnTo>
                    <a:pt x="89129" y="97828"/>
                  </a:lnTo>
                  <a:cubicBezTo>
                    <a:pt x="89129" y="102120"/>
                    <a:pt x="89750" y="104838"/>
                    <a:pt x="91021" y="105981"/>
                  </a:cubicBezTo>
                  <a:cubicBezTo>
                    <a:pt x="92278" y="107137"/>
                    <a:pt x="94843" y="107746"/>
                    <a:pt x="98704" y="107823"/>
                  </a:cubicBezTo>
                  <a:lnTo>
                    <a:pt x="98819" y="121476"/>
                  </a:lnTo>
                  <a:lnTo>
                    <a:pt x="53784" y="121476"/>
                  </a:lnTo>
                  <a:lnTo>
                    <a:pt x="53784" y="107823"/>
                  </a:lnTo>
                  <a:cubicBezTo>
                    <a:pt x="57645" y="107746"/>
                    <a:pt x="60223" y="107099"/>
                    <a:pt x="61531" y="105880"/>
                  </a:cubicBezTo>
                  <a:cubicBezTo>
                    <a:pt x="62826" y="104660"/>
                    <a:pt x="63474" y="101981"/>
                    <a:pt x="63474" y="97828"/>
                  </a:cubicBezTo>
                  <a:lnTo>
                    <a:pt x="63474" y="32753"/>
                  </a:lnTo>
                  <a:cubicBezTo>
                    <a:pt x="63474" y="28473"/>
                    <a:pt x="62611" y="25247"/>
                    <a:pt x="60884" y="23101"/>
                  </a:cubicBezTo>
                  <a:cubicBezTo>
                    <a:pt x="59144" y="20955"/>
                    <a:pt x="56540" y="19876"/>
                    <a:pt x="53074" y="19876"/>
                  </a:cubicBezTo>
                  <a:cubicBezTo>
                    <a:pt x="47713" y="19876"/>
                    <a:pt x="43700" y="22136"/>
                    <a:pt x="41021" y="26644"/>
                  </a:cubicBezTo>
                  <a:cubicBezTo>
                    <a:pt x="38341" y="31166"/>
                    <a:pt x="37008" y="37909"/>
                    <a:pt x="37008" y="46863"/>
                  </a:cubicBezTo>
                  <a:lnTo>
                    <a:pt x="37008" y="97828"/>
                  </a:lnTo>
                  <a:cubicBezTo>
                    <a:pt x="37008" y="102197"/>
                    <a:pt x="37629" y="104940"/>
                    <a:pt x="38900" y="106045"/>
                  </a:cubicBezTo>
                  <a:cubicBezTo>
                    <a:pt x="40157" y="107162"/>
                    <a:pt x="42672" y="107746"/>
                    <a:pt x="46456" y="107823"/>
                  </a:cubicBezTo>
                  <a:lnTo>
                    <a:pt x="46456" y="121476"/>
                  </a:lnTo>
                  <a:lnTo>
                    <a:pt x="0" y="121476"/>
                  </a:lnTo>
                  <a:lnTo>
                    <a:pt x="0" y="107823"/>
                  </a:lnTo>
                  <a:cubicBezTo>
                    <a:pt x="4661" y="107823"/>
                    <a:pt x="7671" y="107251"/>
                    <a:pt x="9042" y="106095"/>
                  </a:cubicBezTo>
                  <a:cubicBezTo>
                    <a:pt x="10414" y="104953"/>
                    <a:pt x="11113" y="102197"/>
                    <a:pt x="11113" y="97828"/>
                  </a:cubicBezTo>
                  <a:lnTo>
                    <a:pt x="11113" y="27101"/>
                  </a:lnTo>
                  <a:cubicBezTo>
                    <a:pt x="11113" y="22796"/>
                    <a:pt x="10439" y="20103"/>
                    <a:pt x="9106" y="18986"/>
                  </a:cubicBezTo>
                  <a:cubicBezTo>
                    <a:pt x="7772" y="17881"/>
                    <a:pt x="4725" y="17322"/>
                    <a:pt x="0" y="17322"/>
                  </a:cubicBezTo>
                  <a:lnTo>
                    <a:pt x="0" y="3442"/>
                  </a:lnTo>
                  <a:lnTo>
                    <a:pt x="36525" y="3442"/>
                  </a:lnTo>
                  <a:lnTo>
                    <a:pt x="36525" y="17767"/>
                  </a:lnTo>
                  <a:cubicBezTo>
                    <a:pt x="40474" y="11773"/>
                    <a:pt x="44717" y="7302"/>
                    <a:pt x="49288" y="4381"/>
                  </a:cubicBezTo>
                  <a:cubicBezTo>
                    <a:pt x="53860" y="1460"/>
                    <a:pt x="58903" y="0"/>
                    <a:pt x="64414"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6" name="Shape 83">
              <a:extLst>
                <a:ext uri="{FF2B5EF4-FFF2-40B4-BE49-F238E27FC236}">
                  <a16:creationId xmlns:a16="http://schemas.microsoft.com/office/drawing/2014/main" id="{C97E40C3-4728-4362-B0E0-649DC0EA04FA}"/>
                </a:ext>
              </a:extLst>
            </p:cNvPr>
            <p:cNvSpPr/>
            <p:nvPr/>
          </p:nvSpPr>
          <p:spPr>
            <a:xfrm>
              <a:off x="878209" y="141834"/>
              <a:ext cx="36474" cy="64617"/>
            </a:xfrm>
            <a:custGeom>
              <a:avLst/>
              <a:gdLst/>
              <a:ahLst/>
              <a:cxnLst/>
              <a:rect l="0" t="0" r="0" b="0"/>
              <a:pathLst>
                <a:path w="36474" h="64617">
                  <a:moveTo>
                    <a:pt x="888" y="0"/>
                  </a:moveTo>
                  <a:cubicBezTo>
                    <a:pt x="7747" y="0"/>
                    <a:pt x="13779" y="1650"/>
                    <a:pt x="18973" y="4940"/>
                  </a:cubicBezTo>
                  <a:cubicBezTo>
                    <a:pt x="24181" y="8229"/>
                    <a:pt x="28435" y="13030"/>
                    <a:pt x="31737" y="19329"/>
                  </a:cubicBezTo>
                  <a:cubicBezTo>
                    <a:pt x="33464" y="22720"/>
                    <a:pt x="34696" y="26594"/>
                    <a:pt x="35407" y="30937"/>
                  </a:cubicBezTo>
                  <a:cubicBezTo>
                    <a:pt x="36106" y="35255"/>
                    <a:pt x="36474" y="41935"/>
                    <a:pt x="36474" y="50965"/>
                  </a:cubicBezTo>
                  <a:lnTo>
                    <a:pt x="36474" y="64617"/>
                  </a:lnTo>
                  <a:lnTo>
                    <a:pt x="0" y="64617"/>
                  </a:lnTo>
                  <a:lnTo>
                    <a:pt x="0" y="50520"/>
                  </a:lnTo>
                  <a:lnTo>
                    <a:pt x="12116" y="50520"/>
                  </a:lnTo>
                  <a:lnTo>
                    <a:pt x="12116" y="36423"/>
                  </a:lnTo>
                  <a:cubicBezTo>
                    <a:pt x="12116" y="28130"/>
                    <a:pt x="11188" y="22339"/>
                    <a:pt x="9334" y="19050"/>
                  </a:cubicBezTo>
                  <a:lnTo>
                    <a:pt x="0" y="14124"/>
                  </a:lnTo>
                  <a:lnTo>
                    <a:pt x="0" y="191"/>
                  </a:lnTo>
                  <a:lnTo>
                    <a:pt x="888"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7" name="Shape 84">
              <a:extLst>
                <a:ext uri="{FF2B5EF4-FFF2-40B4-BE49-F238E27FC236}">
                  <a16:creationId xmlns:a16="http://schemas.microsoft.com/office/drawing/2014/main" id="{86321086-6178-498D-9CBA-2C32224F1501}"/>
                </a:ext>
              </a:extLst>
            </p:cNvPr>
            <p:cNvSpPr/>
            <p:nvPr/>
          </p:nvSpPr>
          <p:spPr>
            <a:xfrm>
              <a:off x="1320537" y="106414"/>
              <a:ext cx="30493" cy="28651"/>
            </a:xfrm>
            <a:custGeom>
              <a:avLst/>
              <a:gdLst/>
              <a:ahLst/>
              <a:cxnLst/>
              <a:rect l="0" t="0" r="0" b="0"/>
              <a:pathLst>
                <a:path w="30493" h="28651">
                  <a:moveTo>
                    <a:pt x="15481" y="0"/>
                  </a:moveTo>
                  <a:cubicBezTo>
                    <a:pt x="19583" y="0"/>
                    <a:pt x="23114" y="1397"/>
                    <a:pt x="26060" y="4216"/>
                  </a:cubicBezTo>
                  <a:cubicBezTo>
                    <a:pt x="29019" y="7035"/>
                    <a:pt x="30493" y="10401"/>
                    <a:pt x="30493" y="14325"/>
                  </a:cubicBezTo>
                  <a:cubicBezTo>
                    <a:pt x="30493" y="18466"/>
                    <a:pt x="29083" y="21895"/>
                    <a:pt x="26238" y="24599"/>
                  </a:cubicBezTo>
                  <a:cubicBezTo>
                    <a:pt x="23406" y="27305"/>
                    <a:pt x="19824" y="28651"/>
                    <a:pt x="15481" y="28651"/>
                  </a:cubicBezTo>
                  <a:cubicBezTo>
                    <a:pt x="11075" y="28651"/>
                    <a:pt x="7391" y="27279"/>
                    <a:pt x="4432" y="24536"/>
                  </a:cubicBezTo>
                  <a:cubicBezTo>
                    <a:pt x="1473" y="21806"/>
                    <a:pt x="0" y="18390"/>
                    <a:pt x="0" y="14325"/>
                  </a:cubicBezTo>
                  <a:cubicBezTo>
                    <a:pt x="0" y="10540"/>
                    <a:pt x="1550" y="7214"/>
                    <a:pt x="4673" y="4331"/>
                  </a:cubicBezTo>
                  <a:cubicBezTo>
                    <a:pt x="7785" y="1435"/>
                    <a:pt x="11379" y="0"/>
                    <a:pt x="15481"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8" name="Shape 85">
              <a:extLst>
                <a:ext uri="{FF2B5EF4-FFF2-40B4-BE49-F238E27FC236}">
                  <a16:creationId xmlns:a16="http://schemas.microsoft.com/office/drawing/2014/main" id="{7F126F49-8106-498A-A3BF-510253D6A5E9}"/>
                </a:ext>
              </a:extLst>
            </p:cNvPr>
            <p:cNvSpPr/>
            <p:nvPr/>
          </p:nvSpPr>
          <p:spPr>
            <a:xfrm>
              <a:off x="1209425" y="106414"/>
              <a:ext cx="30493" cy="28651"/>
            </a:xfrm>
            <a:custGeom>
              <a:avLst/>
              <a:gdLst/>
              <a:ahLst/>
              <a:cxnLst/>
              <a:rect l="0" t="0" r="0" b="0"/>
              <a:pathLst>
                <a:path w="30493" h="28651">
                  <a:moveTo>
                    <a:pt x="15481" y="0"/>
                  </a:moveTo>
                  <a:cubicBezTo>
                    <a:pt x="19583" y="0"/>
                    <a:pt x="23102" y="1397"/>
                    <a:pt x="26060" y="4216"/>
                  </a:cubicBezTo>
                  <a:cubicBezTo>
                    <a:pt x="29020" y="7035"/>
                    <a:pt x="30493" y="10401"/>
                    <a:pt x="30493" y="14325"/>
                  </a:cubicBezTo>
                  <a:cubicBezTo>
                    <a:pt x="30493" y="18466"/>
                    <a:pt x="29070" y="21895"/>
                    <a:pt x="26239" y="24599"/>
                  </a:cubicBezTo>
                  <a:cubicBezTo>
                    <a:pt x="23406" y="27305"/>
                    <a:pt x="19812" y="28651"/>
                    <a:pt x="15481" y="28651"/>
                  </a:cubicBezTo>
                  <a:cubicBezTo>
                    <a:pt x="11075" y="28651"/>
                    <a:pt x="7392" y="27279"/>
                    <a:pt x="4432" y="24536"/>
                  </a:cubicBezTo>
                  <a:cubicBezTo>
                    <a:pt x="1474" y="21806"/>
                    <a:pt x="0" y="18390"/>
                    <a:pt x="0" y="14325"/>
                  </a:cubicBezTo>
                  <a:cubicBezTo>
                    <a:pt x="0" y="10540"/>
                    <a:pt x="1550" y="7214"/>
                    <a:pt x="4661" y="4331"/>
                  </a:cubicBezTo>
                  <a:cubicBezTo>
                    <a:pt x="7772" y="1435"/>
                    <a:pt x="11392" y="0"/>
                    <a:pt x="15481"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69" name="Shape 86">
              <a:extLst>
                <a:ext uri="{FF2B5EF4-FFF2-40B4-BE49-F238E27FC236}">
                  <a16:creationId xmlns:a16="http://schemas.microsoft.com/office/drawing/2014/main" id="{2448C728-2C7E-49A3-84CD-A2ACEF8D449E}"/>
                </a:ext>
              </a:extLst>
            </p:cNvPr>
            <p:cNvSpPr/>
            <p:nvPr/>
          </p:nvSpPr>
          <p:spPr>
            <a:xfrm>
              <a:off x="1258155" y="103416"/>
              <a:ext cx="48692" cy="159893"/>
            </a:xfrm>
            <a:custGeom>
              <a:avLst/>
              <a:gdLst/>
              <a:ahLst/>
              <a:cxnLst/>
              <a:rect l="0" t="0" r="0" b="0"/>
              <a:pathLst>
                <a:path w="48692" h="159893">
                  <a:moveTo>
                    <a:pt x="0" y="0"/>
                  </a:moveTo>
                  <a:lnTo>
                    <a:pt x="37464" y="0"/>
                  </a:lnTo>
                  <a:lnTo>
                    <a:pt x="37464" y="136246"/>
                  </a:lnTo>
                  <a:cubicBezTo>
                    <a:pt x="37464" y="140691"/>
                    <a:pt x="38176" y="143472"/>
                    <a:pt x="39598" y="144576"/>
                  </a:cubicBezTo>
                  <a:cubicBezTo>
                    <a:pt x="41021" y="145682"/>
                    <a:pt x="44043" y="146241"/>
                    <a:pt x="48692" y="146241"/>
                  </a:cubicBezTo>
                  <a:lnTo>
                    <a:pt x="48692" y="159893"/>
                  </a:lnTo>
                  <a:lnTo>
                    <a:pt x="0" y="159893"/>
                  </a:lnTo>
                  <a:lnTo>
                    <a:pt x="0" y="146241"/>
                  </a:lnTo>
                  <a:cubicBezTo>
                    <a:pt x="4648" y="146241"/>
                    <a:pt x="7658" y="145669"/>
                    <a:pt x="9042" y="144513"/>
                  </a:cubicBezTo>
                  <a:cubicBezTo>
                    <a:pt x="10413" y="143370"/>
                    <a:pt x="11113" y="140615"/>
                    <a:pt x="11113" y="136246"/>
                  </a:cubicBezTo>
                  <a:lnTo>
                    <a:pt x="11113" y="23647"/>
                  </a:lnTo>
                  <a:cubicBezTo>
                    <a:pt x="11113" y="19355"/>
                    <a:pt x="10439" y="16649"/>
                    <a:pt x="9106" y="15545"/>
                  </a:cubicBezTo>
                  <a:cubicBezTo>
                    <a:pt x="7759" y="14427"/>
                    <a:pt x="4724" y="13881"/>
                    <a:pt x="0" y="13881"/>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0" name="Shape 87">
              <a:extLst>
                <a:ext uri="{FF2B5EF4-FFF2-40B4-BE49-F238E27FC236}">
                  <a16:creationId xmlns:a16="http://schemas.microsoft.com/office/drawing/2014/main" id="{B941249B-0A34-4871-8214-EC6AD5721F4A}"/>
                </a:ext>
              </a:extLst>
            </p:cNvPr>
            <p:cNvSpPr/>
            <p:nvPr/>
          </p:nvSpPr>
          <p:spPr>
            <a:xfrm>
              <a:off x="931142" y="87681"/>
              <a:ext cx="105487" cy="175629"/>
            </a:xfrm>
            <a:custGeom>
              <a:avLst/>
              <a:gdLst/>
              <a:ahLst/>
              <a:cxnLst/>
              <a:rect l="0" t="0" r="0" b="0"/>
              <a:pathLst>
                <a:path w="105487" h="175629">
                  <a:moveTo>
                    <a:pt x="0" y="0"/>
                  </a:moveTo>
                  <a:lnTo>
                    <a:pt x="103391" y="0"/>
                  </a:lnTo>
                  <a:lnTo>
                    <a:pt x="103391" y="57862"/>
                  </a:lnTo>
                  <a:lnTo>
                    <a:pt x="89129" y="57862"/>
                  </a:lnTo>
                  <a:cubicBezTo>
                    <a:pt x="88468" y="42215"/>
                    <a:pt x="85446" y="31559"/>
                    <a:pt x="80035" y="25883"/>
                  </a:cubicBezTo>
                  <a:cubicBezTo>
                    <a:pt x="74625" y="20219"/>
                    <a:pt x="64300" y="17387"/>
                    <a:pt x="49061" y="17387"/>
                  </a:cubicBezTo>
                  <a:lnTo>
                    <a:pt x="43282" y="17387"/>
                  </a:lnTo>
                  <a:lnTo>
                    <a:pt x="43282" y="76391"/>
                  </a:lnTo>
                  <a:lnTo>
                    <a:pt x="46482" y="76391"/>
                  </a:lnTo>
                  <a:cubicBezTo>
                    <a:pt x="53607" y="76391"/>
                    <a:pt x="58624" y="74562"/>
                    <a:pt x="61531" y="70879"/>
                  </a:cubicBezTo>
                  <a:cubicBezTo>
                    <a:pt x="64439" y="67196"/>
                    <a:pt x="65901" y="60871"/>
                    <a:pt x="65901" y="51892"/>
                  </a:cubicBezTo>
                  <a:lnTo>
                    <a:pt x="65901" y="50635"/>
                  </a:lnTo>
                  <a:lnTo>
                    <a:pt x="79299" y="50635"/>
                  </a:lnTo>
                  <a:lnTo>
                    <a:pt x="79299" y="119545"/>
                  </a:lnTo>
                  <a:lnTo>
                    <a:pt x="65901" y="119545"/>
                  </a:lnTo>
                  <a:lnTo>
                    <a:pt x="65901" y="118402"/>
                  </a:lnTo>
                  <a:cubicBezTo>
                    <a:pt x="65901" y="109436"/>
                    <a:pt x="64427" y="103086"/>
                    <a:pt x="61481" y="99365"/>
                  </a:cubicBezTo>
                  <a:cubicBezTo>
                    <a:pt x="58522" y="95644"/>
                    <a:pt x="53531" y="93777"/>
                    <a:pt x="46482" y="93777"/>
                  </a:cubicBezTo>
                  <a:lnTo>
                    <a:pt x="43282" y="93777"/>
                  </a:lnTo>
                  <a:lnTo>
                    <a:pt x="43282" y="158242"/>
                  </a:lnTo>
                  <a:lnTo>
                    <a:pt x="51512" y="158242"/>
                  </a:lnTo>
                  <a:cubicBezTo>
                    <a:pt x="66916" y="158242"/>
                    <a:pt x="77305" y="154889"/>
                    <a:pt x="82677" y="148158"/>
                  </a:cubicBezTo>
                  <a:cubicBezTo>
                    <a:pt x="88049" y="141427"/>
                    <a:pt x="90932" y="128169"/>
                    <a:pt x="91351" y="108382"/>
                  </a:cubicBezTo>
                  <a:lnTo>
                    <a:pt x="105487" y="108382"/>
                  </a:lnTo>
                  <a:lnTo>
                    <a:pt x="105487" y="175629"/>
                  </a:lnTo>
                  <a:lnTo>
                    <a:pt x="0" y="175629"/>
                  </a:lnTo>
                  <a:lnTo>
                    <a:pt x="0" y="158242"/>
                  </a:lnTo>
                  <a:cubicBezTo>
                    <a:pt x="4687" y="158242"/>
                    <a:pt x="7989" y="157290"/>
                    <a:pt x="9906" y="155384"/>
                  </a:cubicBezTo>
                  <a:cubicBezTo>
                    <a:pt x="11836" y="153492"/>
                    <a:pt x="12802" y="150178"/>
                    <a:pt x="12802" y="145428"/>
                  </a:cubicBezTo>
                  <a:lnTo>
                    <a:pt x="12802" y="30073"/>
                  </a:lnTo>
                  <a:cubicBezTo>
                    <a:pt x="12802" y="25336"/>
                    <a:pt x="11836" y="22034"/>
                    <a:pt x="9906" y="20168"/>
                  </a:cubicBezTo>
                  <a:cubicBezTo>
                    <a:pt x="7989" y="18314"/>
                    <a:pt x="4687" y="17387"/>
                    <a:pt x="0" y="17387"/>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1" name="Shape 5027">
              <a:extLst>
                <a:ext uri="{FF2B5EF4-FFF2-40B4-BE49-F238E27FC236}">
                  <a16:creationId xmlns:a16="http://schemas.microsoft.com/office/drawing/2014/main" id="{1F7BA348-32A8-448A-AC5B-FAA13E05B615}"/>
                </a:ext>
              </a:extLst>
            </p:cNvPr>
            <p:cNvSpPr/>
            <p:nvPr/>
          </p:nvSpPr>
          <p:spPr>
            <a:xfrm>
              <a:off x="1461215" y="193027"/>
              <a:ext cx="37465" cy="19762"/>
            </a:xfrm>
            <a:custGeom>
              <a:avLst/>
              <a:gdLst/>
              <a:ahLst/>
              <a:cxnLst/>
              <a:rect l="0" t="0" r="0" b="0"/>
              <a:pathLst>
                <a:path w="37465" h="19762">
                  <a:moveTo>
                    <a:pt x="0" y="0"/>
                  </a:moveTo>
                  <a:lnTo>
                    <a:pt x="37465" y="0"/>
                  </a:lnTo>
                  <a:lnTo>
                    <a:pt x="37465" y="19762"/>
                  </a:lnTo>
                  <a:lnTo>
                    <a:pt x="0" y="19762"/>
                  </a:lnTo>
                  <a:lnTo>
                    <a:pt x="0" y="0"/>
                  </a:lnTo>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2" name="Shape 89">
              <a:extLst>
                <a:ext uri="{FF2B5EF4-FFF2-40B4-BE49-F238E27FC236}">
                  <a16:creationId xmlns:a16="http://schemas.microsoft.com/office/drawing/2014/main" id="{216101FF-4F05-46B6-B5EA-24E3C577C3F6}"/>
                </a:ext>
              </a:extLst>
            </p:cNvPr>
            <p:cNvSpPr/>
            <p:nvPr/>
          </p:nvSpPr>
          <p:spPr>
            <a:xfrm>
              <a:off x="1403792" y="141834"/>
              <a:ext cx="57512" cy="124930"/>
            </a:xfrm>
            <a:custGeom>
              <a:avLst/>
              <a:gdLst/>
              <a:ahLst/>
              <a:cxnLst/>
              <a:rect l="0" t="0" r="0" b="0"/>
              <a:pathLst>
                <a:path w="57512" h="124930">
                  <a:moveTo>
                    <a:pt x="2077" y="0"/>
                  </a:moveTo>
                  <a:cubicBezTo>
                    <a:pt x="14840" y="0"/>
                    <a:pt x="24340" y="3136"/>
                    <a:pt x="30614" y="9385"/>
                  </a:cubicBezTo>
                  <a:cubicBezTo>
                    <a:pt x="36874" y="15646"/>
                    <a:pt x="40012" y="25095"/>
                    <a:pt x="40012" y="37757"/>
                  </a:cubicBezTo>
                  <a:lnTo>
                    <a:pt x="40012" y="104597"/>
                  </a:lnTo>
                  <a:cubicBezTo>
                    <a:pt x="40012" y="106972"/>
                    <a:pt x="40291" y="108521"/>
                    <a:pt x="40837" y="109258"/>
                  </a:cubicBezTo>
                  <a:cubicBezTo>
                    <a:pt x="41383" y="110007"/>
                    <a:pt x="42335" y="110375"/>
                    <a:pt x="43682" y="110375"/>
                  </a:cubicBezTo>
                  <a:cubicBezTo>
                    <a:pt x="45333" y="110375"/>
                    <a:pt x="46514" y="109397"/>
                    <a:pt x="47225" y="107442"/>
                  </a:cubicBezTo>
                  <a:cubicBezTo>
                    <a:pt x="47923" y="105473"/>
                    <a:pt x="48279" y="102057"/>
                    <a:pt x="48279" y="97168"/>
                  </a:cubicBezTo>
                  <a:cubicBezTo>
                    <a:pt x="48279" y="96418"/>
                    <a:pt x="48241" y="95262"/>
                    <a:pt x="48165" y="93663"/>
                  </a:cubicBezTo>
                  <a:cubicBezTo>
                    <a:pt x="48089" y="92075"/>
                    <a:pt x="48051" y="90792"/>
                    <a:pt x="48051" y="89839"/>
                  </a:cubicBezTo>
                  <a:lnTo>
                    <a:pt x="57512" y="89839"/>
                  </a:lnTo>
                  <a:lnTo>
                    <a:pt x="57512" y="97599"/>
                  </a:lnTo>
                  <a:cubicBezTo>
                    <a:pt x="57512" y="107162"/>
                    <a:pt x="55835" y="114096"/>
                    <a:pt x="52483" y="118427"/>
                  </a:cubicBezTo>
                  <a:cubicBezTo>
                    <a:pt x="49130" y="122758"/>
                    <a:pt x="43873" y="124930"/>
                    <a:pt x="36697" y="124930"/>
                  </a:cubicBezTo>
                  <a:cubicBezTo>
                    <a:pt x="30944" y="124930"/>
                    <a:pt x="26295" y="123647"/>
                    <a:pt x="22752" y="121094"/>
                  </a:cubicBezTo>
                  <a:cubicBezTo>
                    <a:pt x="19209" y="118542"/>
                    <a:pt x="16643" y="114630"/>
                    <a:pt x="15069" y="109372"/>
                  </a:cubicBezTo>
                  <a:cubicBezTo>
                    <a:pt x="11526" y="114782"/>
                    <a:pt x="7589" y="118719"/>
                    <a:pt x="3245" y="121208"/>
                  </a:cubicBezTo>
                  <a:lnTo>
                    <a:pt x="0" y="121988"/>
                  </a:lnTo>
                  <a:lnTo>
                    <a:pt x="0" y="104229"/>
                  </a:lnTo>
                  <a:lnTo>
                    <a:pt x="10293" y="98768"/>
                  </a:lnTo>
                  <a:cubicBezTo>
                    <a:pt x="12694" y="94742"/>
                    <a:pt x="13888" y="88354"/>
                    <a:pt x="13888" y="79616"/>
                  </a:cubicBezTo>
                  <a:lnTo>
                    <a:pt x="13888" y="59854"/>
                  </a:lnTo>
                  <a:cubicBezTo>
                    <a:pt x="11056" y="62738"/>
                    <a:pt x="6877" y="66332"/>
                    <a:pt x="1365" y="70624"/>
                  </a:cubicBezTo>
                  <a:lnTo>
                    <a:pt x="0" y="71989"/>
                  </a:lnTo>
                  <a:lnTo>
                    <a:pt x="0" y="53405"/>
                  </a:lnTo>
                  <a:lnTo>
                    <a:pt x="10814" y="45314"/>
                  </a:lnTo>
                  <a:cubicBezTo>
                    <a:pt x="13646" y="41681"/>
                    <a:pt x="15069" y="37426"/>
                    <a:pt x="15069" y="32537"/>
                  </a:cubicBezTo>
                  <a:cubicBezTo>
                    <a:pt x="15069" y="26543"/>
                    <a:pt x="13354" y="21793"/>
                    <a:pt x="9925" y="18262"/>
                  </a:cubicBezTo>
                  <a:lnTo>
                    <a:pt x="0" y="14528"/>
                  </a:lnTo>
                  <a:lnTo>
                    <a:pt x="0" y="659"/>
                  </a:lnTo>
                  <a:lnTo>
                    <a:pt x="2077"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3" name="Shape 90">
              <a:extLst>
                <a:ext uri="{FF2B5EF4-FFF2-40B4-BE49-F238E27FC236}">
                  <a16:creationId xmlns:a16="http://schemas.microsoft.com/office/drawing/2014/main" id="{CEF368E7-3323-4BBE-B6F8-B7791DE7527D}"/>
                </a:ext>
              </a:extLst>
            </p:cNvPr>
            <p:cNvSpPr/>
            <p:nvPr/>
          </p:nvSpPr>
          <p:spPr>
            <a:xfrm>
              <a:off x="1497283" y="87681"/>
              <a:ext cx="60477" cy="175629"/>
            </a:xfrm>
            <a:custGeom>
              <a:avLst/>
              <a:gdLst/>
              <a:ahLst/>
              <a:cxnLst/>
              <a:rect l="0" t="0" r="0" b="0"/>
              <a:pathLst>
                <a:path w="60477" h="175629">
                  <a:moveTo>
                    <a:pt x="0" y="0"/>
                  </a:moveTo>
                  <a:lnTo>
                    <a:pt x="54090" y="0"/>
                  </a:lnTo>
                  <a:lnTo>
                    <a:pt x="60477" y="758"/>
                  </a:lnTo>
                  <a:lnTo>
                    <a:pt x="60477" y="20041"/>
                  </a:lnTo>
                  <a:lnTo>
                    <a:pt x="51994" y="17387"/>
                  </a:lnTo>
                  <a:lnTo>
                    <a:pt x="43269" y="17387"/>
                  </a:lnTo>
                  <a:lnTo>
                    <a:pt x="43269" y="76391"/>
                  </a:lnTo>
                  <a:lnTo>
                    <a:pt x="51512" y="76391"/>
                  </a:lnTo>
                  <a:lnTo>
                    <a:pt x="60477" y="73317"/>
                  </a:lnTo>
                  <a:lnTo>
                    <a:pt x="60477" y="99508"/>
                  </a:lnTo>
                  <a:lnTo>
                    <a:pt x="48069" y="95047"/>
                  </a:lnTo>
                  <a:cubicBezTo>
                    <a:pt x="46837" y="95047"/>
                    <a:pt x="45898" y="95072"/>
                    <a:pt x="45238" y="95110"/>
                  </a:cubicBezTo>
                  <a:cubicBezTo>
                    <a:pt x="44577" y="95148"/>
                    <a:pt x="43929" y="95224"/>
                    <a:pt x="43269" y="95301"/>
                  </a:cubicBezTo>
                  <a:lnTo>
                    <a:pt x="43269" y="145428"/>
                  </a:lnTo>
                  <a:cubicBezTo>
                    <a:pt x="43269" y="150178"/>
                    <a:pt x="44209" y="153492"/>
                    <a:pt x="46101" y="155384"/>
                  </a:cubicBezTo>
                  <a:cubicBezTo>
                    <a:pt x="47993" y="157290"/>
                    <a:pt x="51308" y="158242"/>
                    <a:pt x="56058" y="158242"/>
                  </a:cubicBezTo>
                  <a:lnTo>
                    <a:pt x="57036" y="158242"/>
                  </a:lnTo>
                  <a:lnTo>
                    <a:pt x="57036" y="175629"/>
                  </a:lnTo>
                  <a:lnTo>
                    <a:pt x="0" y="175629"/>
                  </a:lnTo>
                  <a:lnTo>
                    <a:pt x="0" y="158242"/>
                  </a:lnTo>
                  <a:cubicBezTo>
                    <a:pt x="4673" y="158242"/>
                    <a:pt x="7975" y="157290"/>
                    <a:pt x="9906" y="155384"/>
                  </a:cubicBezTo>
                  <a:cubicBezTo>
                    <a:pt x="11824" y="153492"/>
                    <a:pt x="12789" y="150178"/>
                    <a:pt x="12789" y="145428"/>
                  </a:cubicBezTo>
                  <a:lnTo>
                    <a:pt x="12789" y="30073"/>
                  </a:lnTo>
                  <a:cubicBezTo>
                    <a:pt x="12789" y="25336"/>
                    <a:pt x="11824" y="22034"/>
                    <a:pt x="9906" y="20168"/>
                  </a:cubicBezTo>
                  <a:cubicBezTo>
                    <a:pt x="7975" y="18314"/>
                    <a:pt x="4673" y="17387"/>
                    <a:pt x="0" y="17387"/>
                  </a:cubicBez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4" name="Shape 91">
              <a:extLst>
                <a:ext uri="{FF2B5EF4-FFF2-40B4-BE49-F238E27FC236}">
                  <a16:creationId xmlns:a16="http://schemas.microsoft.com/office/drawing/2014/main" id="{B68FCC9E-B4CD-4AF6-BF05-90890F962739}"/>
                </a:ext>
              </a:extLst>
            </p:cNvPr>
            <p:cNvSpPr/>
            <p:nvPr/>
          </p:nvSpPr>
          <p:spPr>
            <a:xfrm>
              <a:off x="1624385" y="141834"/>
              <a:ext cx="40018" cy="124930"/>
            </a:xfrm>
            <a:custGeom>
              <a:avLst/>
              <a:gdLst/>
              <a:ahLst/>
              <a:cxnLst/>
              <a:rect l="0" t="0" r="0" b="0"/>
              <a:pathLst>
                <a:path w="40018" h="124930">
                  <a:moveTo>
                    <a:pt x="39954" y="0"/>
                  </a:moveTo>
                  <a:lnTo>
                    <a:pt x="40018" y="12"/>
                  </a:lnTo>
                  <a:lnTo>
                    <a:pt x="40018" y="16122"/>
                  </a:lnTo>
                  <a:lnTo>
                    <a:pt x="30150" y="23545"/>
                  </a:lnTo>
                  <a:cubicBezTo>
                    <a:pt x="28334" y="28575"/>
                    <a:pt x="27432" y="41528"/>
                    <a:pt x="27432" y="62408"/>
                  </a:cubicBezTo>
                  <a:cubicBezTo>
                    <a:pt x="27432" y="83350"/>
                    <a:pt x="28334" y="96342"/>
                    <a:pt x="30150" y="101371"/>
                  </a:cubicBezTo>
                  <a:lnTo>
                    <a:pt x="40018" y="108807"/>
                  </a:lnTo>
                  <a:lnTo>
                    <a:pt x="40018" y="124918"/>
                  </a:lnTo>
                  <a:lnTo>
                    <a:pt x="39954" y="124930"/>
                  </a:lnTo>
                  <a:cubicBezTo>
                    <a:pt x="25298" y="124930"/>
                    <a:pt x="14974" y="120434"/>
                    <a:pt x="8992" y="111430"/>
                  </a:cubicBezTo>
                  <a:cubicBezTo>
                    <a:pt x="3010" y="102438"/>
                    <a:pt x="0" y="86106"/>
                    <a:pt x="0" y="62408"/>
                  </a:cubicBezTo>
                  <a:cubicBezTo>
                    <a:pt x="0" y="38862"/>
                    <a:pt x="3022" y="22580"/>
                    <a:pt x="9042" y="13550"/>
                  </a:cubicBezTo>
                  <a:cubicBezTo>
                    <a:pt x="15075" y="4521"/>
                    <a:pt x="25374" y="0"/>
                    <a:pt x="39954"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5" name="Shape 92">
              <a:extLst>
                <a:ext uri="{FF2B5EF4-FFF2-40B4-BE49-F238E27FC236}">
                  <a16:creationId xmlns:a16="http://schemas.microsoft.com/office/drawing/2014/main" id="{3B2F69EA-A640-4948-BF36-AAD97E026B28}"/>
                </a:ext>
              </a:extLst>
            </p:cNvPr>
            <p:cNvSpPr/>
            <p:nvPr/>
          </p:nvSpPr>
          <p:spPr>
            <a:xfrm>
              <a:off x="1557760" y="88439"/>
              <a:ext cx="63322" cy="179061"/>
            </a:xfrm>
            <a:custGeom>
              <a:avLst/>
              <a:gdLst/>
              <a:ahLst/>
              <a:cxnLst/>
              <a:rect l="0" t="0" r="0" b="0"/>
              <a:pathLst>
                <a:path w="63322" h="179061">
                  <a:moveTo>
                    <a:pt x="0" y="0"/>
                  </a:moveTo>
                  <a:lnTo>
                    <a:pt x="17123" y="2033"/>
                  </a:lnTo>
                  <a:cubicBezTo>
                    <a:pt x="23781" y="3894"/>
                    <a:pt x="29262" y="6684"/>
                    <a:pt x="33567" y="10406"/>
                  </a:cubicBezTo>
                  <a:cubicBezTo>
                    <a:pt x="42165" y="17848"/>
                    <a:pt x="46482" y="29366"/>
                    <a:pt x="46482" y="44924"/>
                  </a:cubicBezTo>
                  <a:cubicBezTo>
                    <a:pt x="46482" y="57357"/>
                    <a:pt x="43689" y="67415"/>
                    <a:pt x="38113" y="75061"/>
                  </a:cubicBezTo>
                  <a:cubicBezTo>
                    <a:pt x="32538" y="82719"/>
                    <a:pt x="24588" y="87393"/>
                    <a:pt x="14263" y="89082"/>
                  </a:cubicBezTo>
                  <a:cubicBezTo>
                    <a:pt x="22785" y="90949"/>
                    <a:pt x="28893" y="94797"/>
                    <a:pt x="32576" y="100639"/>
                  </a:cubicBezTo>
                  <a:cubicBezTo>
                    <a:pt x="36271" y="106481"/>
                    <a:pt x="38646" y="116882"/>
                    <a:pt x="39701" y="131856"/>
                  </a:cubicBezTo>
                  <a:cubicBezTo>
                    <a:pt x="39802" y="133379"/>
                    <a:pt x="39917" y="135703"/>
                    <a:pt x="40081" y="138828"/>
                  </a:cubicBezTo>
                  <a:cubicBezTo>
                    <a:pt x="40908" y="152290"/>
                    <a:pt x="43193" y="159021"/>
                    <a:pt x="46965" y="159021"/>
                  </a:cubicBezTo>
                  <a:cubicBezTo>
                    <a:pt x="48845" y="159021"/>
                    <a:pt x="50369" y="158055"/>
                    <a:pt x="51512" y="156163"/>
                  </a:cubicBezTo>
                  <a:cubicBezTo>
                    <a:pt x="52655" y="154258"/>
                    <a:pt x="53239" y="151743"/>
                    <a:pt x="53239" y="148606"/>
                  </a:cubicBezTo>
                  <a:lnTo>
                    <a:pt x="53239" y="136427"/>
                  </a:lnTo>
                  <a:lnTo>
                    <a:pt x="63322" y="136427"/>
                  </a:lnTo>
                  <a:lnTo>
                    <a:pt x="63322" y="143908"/>
                  </a:lnTo>
                  <a:cubicBezTo>
                    <a:pt x="63322" y="156341"/>
                    <a:pt x="61303" y="165320"/>
                    <a:pt x="57290" y="170819"/>
                  </a:cubicBezTo>
                  <a:cubicBezTo>
                    <a:pt x="53277" y="176318"/>
                    <a:pt x="46800" y="179061"/>
                    <a:pt x="37872" y="179061"/>
                  </a:cubicBezTo>
                  <a:cubicBezTo>
                    <a:pt x="32462" y="179061"/>
                    <a:pt x="28017" y="178134"/>
                    <a:pt x="24536" y="176268"/>
                  </a:cubicBezTo>
                  <a:cubicBezTo>
                    <a:pt x="21044" y="174413"/>
                    <a:pt x="18200" y="171441"/>
                    <a:pt x="15990" y="167390"/>
                  </a:cubicBezTo>
                  <a:cubicBezTo>
                    <a:pt x="12624" y="161129"/>
                    <a:pt x="10783" y="149699"/>
                    <a:pt x="10453" y="133125"/>
                  </a:cubicBezTo>
                  <a:cubicBezTo>
                    <a:pt x="10376" y="128388"/>
                    <a:pt x="10300" y="124794"/>
                    <a:pt x="10199" y="122331"/>
                  </a:cubicBezTo>
                  <a:cubicBezTo>
                    <a:pt x="9792" y="111764"/>
                    <a:pt x="7913" y="104449"/>
                    <a:pt x="4547" y="100385"/>
                  </a:cubicBezTo>
                  <a:lnTo>
                    <a:pt x="0" y="98750"/>
                  </a:lnTo>
                  <a:lnTo>
                    <a:pt x="0" y="72559"/>
                  </a:lnTo>
                  <a:lnTo>
                    <a:pt x="11189" y="68724"/>
                  </a:lnTo>
                  <a:cubicBezTo>
                    <a:pt x="15215" y="64114"/>
                    <a:pt x="17209" y="56430"/>
                    <a:pt x="17209" y="45686"/>
                  </a:cubicBezTo>
                  <a:cubicBezTo>
                    <a:pt x="17209" y="34777"/>
                    <a:pt x="15405" y="27194"/>
                    <a:pt x="11812" y="22978"/>
                  </a:cubicBezTo>
                  <a:lnTo>
                    <a:pt x="0" y="19283"/>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6" name="Shape 93">
              <a:extLst>
                <a:ext uri="{FF2B5EF4-FFF2-40B4-BE49-F238E27FC236}">
                  <a16:creationId xmlns:a16="http://schemas.microsoft.com/office/drawing/2014/main" id="{BB4AC486-8408-4F23-B146-426D76C1EDB0}"/>
                </a:ext>
              </a:extLst>
            </p:cNvPr>
            <p:cNvSpPr/>
            <p:nvPr/>
          </p:nvSpPr>
          <p:spPr>
            <a:xfrm>
              <a:off x="1858395" y="195222"/>
              <a:ext cx="39897" cy="71541"/>
            </a:xfrm>
            <a:custGeom>
              <a:avLst/>
              <a:gdLst/>
              <a:ahLst/>
              <a:cxnLst/>
              <a:rect l="0" t="0" r="0" b="0"/>
              <a:pathLst>
                <a:path w="39897" h="71541">
                  <a:moveTo>
                    <a:pt x="39897" y="0"/>
                  </a:moveTo>
                  <a:lnTo>
                    <a:pt x="39897" y="18590"/>
                  </a:lnTo>
                  <a:lnTo>
                    <a:pt x="29819" y="28671"/>
                  </a:lnTo>
                  <a:cubicBezTo>
                    <a:pt x="27280" y="32299"/>
                    <a:pt x="26009" y="35740"/>
                    <a:pt x="26009" y="38991"/>
                  </a:cubicBezTo>
                  <a:cubicBezTo>
                    <a:pt x="26009" y="42483"/>
                    <a:pt x="27241" y="45417"/>
                    <a:pt x="29718" y="47830"/>
                  </a:cubicBezTo>
                  <a:cubicBezTo>
                    <a:pt x="32207" y="50243"/>
                    <a:pt x="35230" y="51437"/>
                    <a:pt x="38760" y="51437"/>
                  </a:cubicBezTo>
                  <a:lnTo>
                    <a:pt x="39897" y="50834"/>
                  </a:lnTo>
                  <a:lnTo>
                    <a:pt x="39897" y="68600"/>
                  </a:lnTo>
                  <a:lnTo>
                    <a:pt x="27660" y="71541"/>
                  </a:lnTo>
                  <a:cubicBezTo>
                    <a:pt x="19138" y="71541"/>
                    <a:pt x="12408" y="68849"/>
                    <a:pt x="7442" y="63477"/>
                  </a:cubicBezTo>
                  <a:cubicBezTo>
                    <a:pt x="2477" y="58117"/>
                    <a:pt x="0" y="50777"/>
                    <a:pt x="0" y="41442"/>
                  </a:cubicBezTo>
                  <a:cubicBezTo>
                    <a:pt x="0" y="36337"/>
                    <a:pt x="787" y="31803"/>
                    <a:pt x="2362" y="27841"/>
                  </a:cubicBezTo>
                  <a:cubicBezTo>
                    <a:pt x="3937" y="23878"/>
                    <a:pt x="6299" y="20525"/>
                    <a:pt x="9448" y="17795"/>
                  </a:cubicBezTo>
                  <a:cubicBezTo>
                    <a:pt x="13792" y="14087"/>
                    <a:pt x="20371" y="10200"/>
                    <a:pt x="29197" y="6124"/>
                  </a:cubicBezTo>
                  <a:cubicBezTo>
                    <a:pt x="32347" y="4650"/>
                    <a:pt x="34671" y="3546"/>
                    <a:pt x="36157" y="2796"/>
                  </a:cubicBezTo>
                  <a:lnTo>
                    <a:pt x="39897"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7" name="Shape 94">
              <a:extLst>
                <a:ext uri="{FF2B5EF4-FFF2-40B4-BE49-F238E27FC236}">
                  <a16:creationId xmlns:a16="http://schemas.microsoft.com/office/drawing/2014/main" id="{BEDD6732-95DF-42F6-8308-D03A6AA6CD9A}"/>
                </a:ext>
              </a:extLst>
            </p:cNvPr>
            <p:cNvSpPr/>
            <p:nvPr/>
          </p:nvSpPr>
          <p:spPr>
            <a:xfrm>
              <a:off x="1861583" y="142489"/>
              <a:ext cx="36709" cy="47871"/>
            </a:xfrm>
            <a:custGeom>
              <a:avLst/>
              <a:gdLst/>
              <a:ahLst/>
              <a:cxnLst/>
              <a:rect l="0" t="0" r="0" b="0"/>
              <a:pathLst>
                <a:path w="36709" h="47871">
                  <a:moveTo>
                    <a:pt x="36709" y="0"/>
                  </a:moveTo>
                  <a:lnTo>
                    <a:pt x="36709" y="13873"/>
                  </a:lnTo>
                  <a:lnTo>
                    <a:pt x="32627" y="12336"/>
                  </a:lnTo>
                  <a:cubicBezTo>
                    <a:pt x="28372" y="12336"/>
                    <a:pt x="24664" y="13302"/>
                    <a:pt x="21514" y="15220"/>
                  </a:cubicBezTo>
                  <a:cubicBezTo>
                    <a:pt x="18364" y="17150"/>
                    <a:pt x="16116" y="19817"/>
                    <a:pt x="14783" y="23220"/>
                  </a:cubicBezTo>
                  <a:cubicBezTo>
                    <a:pt x="15405" y="23068"/>
                    <a:pt x="16053" y="22967"/>
                    <a:pt x="16726" y="22890"/>
                  </a:cubicBezTo>
                  <a:cubicBezTo>
                    <a:pt x="17387" y="22814"/>
                    <a:pt x="18364" y="22776"/>
                    <a:pt x="19621" y="22776"/>
                  </a:cubicBezTo>
                  <a:cubicBezTo>
                    <a:pt x="23406" y="22776"/>
                    <a:pt x="26289" y="23856"/>
                    <a:pt x="28245" y="25989"/>
                  </a:cubicBezTo>
                  <a:cubicBezTo>
                    <a:pt x="30226" y="28135"/>
                    <a:pt x="31217" y="31247"/>
                    <a:pt x="31217" y="35323"/>
                  </a:cubicBezTo>
                  <a:cubicBezTo>
                    <a:pt x="31217" y="39095"/>
                    <a:pt x="29908" y="42131"/>
                    <a:pt x="27305" y="44430"/>
                  </a:cubicBezTo>
                  <a:cubicBezTo>
                    <a:pt x="24702" y="46728"/>
                    <a:pt x="21234" y="47871"/>
                    <a:pt x="16904" y="47871"/>
                  </a:cubicBezTo>
                  <a:cubicBezTo>
                    <a:pt x="11697" y="47871"/>
                    <a:pt x="7582" y="46360"/>
                    <a:pt x="4547" y="43312"/>
                  </a:cubicBezTo>
                  <a:cubicBezTo>
                    <a:pt x="1524" y="40277"/>
                    <a:pt x="0" y="36099"/>
                    <a:pt x="0" y="30777"/>
                  </a:cubicBezTo>
                  <a:cubicBezTo>
                    <a:pt x="0" y="21672"/>
                    <a:pt x="3607" y="14153"/>
                    <a:pt x="10820" y="8222"/>
                  </a:cubicBezTo>
                  <a:lnTo>
                    <a:pt x="36709"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8" name="Shape 95">
              <a:extLst>
                <a:ext uri="{FF2B5EF4-FFF2-40B4-BE49-F238E27FC236}">
                  <a16:creationId xmlns:a16="http://schemas.microsoft.com/office/drawing/2014/main" id="{E7354C87-976D-4CC8-A6A9-778E93976133}"/>
                </a:ext>
              </a:extLst>
            </p:cNvPr>
            <p:cNvSpPr/>
            <p:nvPr/>
          </p:nvSpPr>
          <p:spPr>
            <a:xfrm>
              <a:off x="1664402" y="141846"/>
              <a:ext cx="40132" cy="124906"/>
            </a:xfrm>
            <a:custGeom>
              <a:avLst/>
              <a:gdLst/>
              <a:ahLst/>
              <a:cxnLst/>
              <a:rect l="0" t="0" r="0" b="0"/>
              <a:pathLst>
                <a:path w="40132" h="124906">
                  <a:moveTo>
                    <a:pt x="0" y="0"/>
                  </a:moveTo>
                  <a:lnTo>
                    <a:pt x="18776" y="3377"/>
                  </a:lnTo>
                  <a:cubicBezTo>
                    <a:pt x="23968" y="5636"/>
                    <a:pt x="28073" y="9024"/>
                    <a:pt x="31090" y="13539"/>
                  </a:cubicBezTo>
                  <a:cubicBezTo>
                    <a:pt x="37123" y="22568"/>
                    <a:pt x="40132" y="38850"/>
                    <a:pt x="40132" y="62396"/>
                  </a:cubicBezTo>
                  <a:cubicBezTo>
                    <a:pt x="40132" y="85941"/>
                    <a:pt x="37123" y="102236"/>
                    <a:pt x="31141" y="111303"/>
                  </a:cubicBezTo>
                  <a:cubicBezTo>
                    <a:pt x="28143" y="115844"/>
                    <a:pt x="24047" y="119247"/>
                    <a:pt x="18848" y="121516"/>
                  </a:cubicBezTo>
                  <a:lnTo>
                    <a:pt x="0" y="124906"/>
                  </a:lnTo>
                  <a:lnTo>
                    <a:pt x="0" y="108795"/>
                  </a:lnTo>
                  <a:lnTo>
                    <a:pt x="178" y="108929"/>
                  </a:lnTo>
                  <a:cubicBezTo>
                    <a:pt x="4979" y="108929"/>
                    <a:pt x="8255" y="106401"/>
                    <a:pt x="9982" y="101360"/>
                  </a:cubicBezTo>
                  <a:cubicBezTo>
                    <a:pt x="11723" y="96331"/>
                    <a:pt x="12586" y="83338"/>
                    <a:pt x="12586" y="62396"/>
                  </a:cubicBezTo>
                  <a:cubicBezTo>
                    <a:pt x="12586" y="41517"/>
                    <a:pt x="11697" y="28563"/>
                    <a:pt x="9931" y="23533"/>
                  </a:cubicBezTo>
                  <a:cubicBezTo>
                    <a:pt x="8154" y="18504"/>
                    <a:pt x="4902" y="15977"/>
                    <a:pt x="178" y="15977"/>
                  </a:cubicBezTo>
                  <a:lnTo>
                    <a:pt x="0" y="16111"/>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79" name="Shape 96">
              <a:extLst>
                <a:ext uri="{FF2B5EF4-FFF2-40B4-BE49-F238E27FC236}">
                  <a16:creationId xmlns:a16="http://schemas.microsoft.com/office/drawing/2014/main" id="{6D0FF7A1-BCF4-4F07-AAE7-9DF891F7EA9B}"/>
                </a:ext>
              </a:extLst>
            </p:cNvPr>
            <p:cNvSpPr/>
            <p:nvPr/>
          </p:nvSpPr>
          <p:spPr>
            <a:xfrm>
              <a:off x="1703214" y="141834"/>
              <a:ext cx="152476" cy="121476"/>
            </a:xfrm>
            <a:custGeom>
              <a:avLst/>
              <a:gdLst/>
              <a:ahLst/>
              <a:cxnLst/>
              <a:rect l="0" t="0" r="0" b="0"/>
              <a:pathLst>
                <a:path w="152476" h="121476">
                  <a:moveTo>
                    <a:pt x="64414" y="0"/>
                  </a:moveTo>
                  <a:cubicBezTo>
                    <a:pt x="70332" y="0"/>
                    <a:pt x="75399" y="1689"/>
                    <a:pt x="79604" y="5054"/>
                  </a:cubicBezTo>
                  <a:cubicBezTo>
                    <a:pt x="83820" y="8420"/>
                    <a:pt x="86690" y="13030"/>
                    <a:pt x="88176" y="18872"/>
                  </a:cubicBezTo>
                  <a:cubicBezTo>
                    <a:pt x="91884" y="12585"/>
                    <a:pt x="96100" y="7874"/>
                    <a:pt x="100825" y="4724"/>
                  </a:cubicBezTo>
                  <a:cubicBezTo>
                    <a:pt x="105562" y="1574"/>
                    <a:pt x="110756" y="0"/>
                    <a:pt x="116421" y="0"/>
                  </a:cubicBezTo>
                  <a:cubicBezTo>
                    <a:pt x="125171" y="0"/>
                    <a:pt x="131483" y="2806"/>
                    <a:pt x="135344" y="8445"/>
                  </a:cubicBezTo>
                  <a:cubicBezTo>
                    <a:pt x="139205" y="14071"/>
                    <a:pt x="141135" y="23254"/>
                    <a:pt x="141135" y="35978"/>
                  </a:cubicBezTo>
                  <a:lnTo>
                    <a:pt x="141135" y="97828"/>
                  </a:lnTo>
                  <a:cubicBezTo>
                    <a:pt x="141135" y="102197"/>
                    <a:pt x="141846" y="104953"/>
                    <a:pt x="143256" y="106095"/>
                  </a:cubicBezTo>
                  <a:cubicBezTo>
                    <a:pt x="144678" y="107251"/>
                    <a:pt x="147751" y="107823"/>
                    <a:pt x="152476" y="107823"/>
                  </a:cubicBezTo>
                  <a:lnTo>
                    <a:pt x="152476" y="121476"/>
                  </a:lnTo>
                  <a:lnTo>
                    <a:pt x="106032" y="121476"/>
                  </a:lnTo>
                  <a:lnTo>
                    <a:pt x="106146" y="107823"/>
                  </a:lnTo>
                  <a:cubicBezTo>
                    <a:pt x="110007" y="107670"/>
                    <a:pt x="112522" y="107023"/>
                    <a:pt x="113716" y="105880"/>
                  </a:cubicBezTo>
                  <a:cubicBezTo>
                    <a:pt x="114897" y="104736"/>
                    <a:pt x="115481" y="102057"/>
                    <a:pt x="115481" y="97828"/>
                  </a:cubicBezTo>
                  <a:lnTo>
                    <a:pt x="115481" y="32753"/>
                  </a:lnTo>
                  <a:cubicBezTo>
                    <a:pt x="115481" y="28473"/>
                    <a:pt x="114617" y="25247"/>
                    <a:pt x="112890" y="23101"/>
                  </a:cubicBezTo>
                  <a:cubicBezTo>
                    <a:pt x="111150" y="20955"/>
                    <a:pt x="108547" y="19876"/>
                    <a:pt x="105080" y="19876"/>
                  </a:cubicBezTo>
                  <a:cubicBezTo>
                    <a:pt x="99720" y="19876"/>
                    <a:pt x="95732" y="22136"/>
                    <a:pt x="93090" y="26644"/>
                  </a:cubicBezTo>
                  <a:cubicBezTo>
                    <a:pt x="90436" y="31166"/>
                    <a:pt x="89129" y="37909"/>
                    <a:pt x="89129" y="46863"/>
                  </a:cubicBezTo>
                  <a:lnTo>
                    <a:pt x="89129" y="97828"/>
                  </a:lnTo>
                  <a:cubicBezTo>
                    <a:pt x="89129" y="102120"/>
                    <a:pt x="89750" y="104838"/>
                    <a:pt x="91008" y="105981"/>
                  </a:cubicBezTo>
                  <a:cubicBezTo>
                    <a:pt x="92278" y="107137"/>
                    <a:pt x="94843" y="107746"/>
                    <a:pt x="98704" y="107823"/>
                  </a:cubicBezTo>
                  <a:lnTo>
                    <a:pt x="98818" y="121476"/>
                  </a:lnTo>
                  <a:lnTo>
                    <a:pt x="53784" y="121476"/>
                  </a:lnTo>
                  <a:lnTo>
                    <a:pt x="53784" y="107823"/>
                  </a:lnTo>
                  <a:cubicBezTo>
                    <a:pt x="57645" y="107746"/>
                    <a:pt x="60223" y="107099"/>
                    <a:pt x="61531" y="105880"/>
                  </a:cubicBezTo>
                  <a:cubicBezTo>
                    <a:pt x="62826" y="104660"/>
                    <a:pt x="63474" y="101981"/>
                    <a:pt x="63474" y="97828"/>
                  </a:cubicBezTo>
                  <a:lnTo>
                    <a:pt x="63474" y="32753"/>
                  </a:lnTo>
                  <a:cubicBezTo>
                    <a:pt x="63474" y="28473"/>
                    <a:pt x="62611" y="25247"/>
                    <a:pt x="60871" y="23101"/>
                  </a:cubicBezTo>
                  <a:cubicBezTo>
                    <a:pt x="59131" y="20955"/>
                    <a:pt x="56540" y="19876"/>
                    <a:pt x="53073" y="19876"/>
                  </a:cubicBezTo>
                  <a:cubicBezTo>
                    <a:pt x="47713" y="19876"/>
                    <a:pt x="43688" y="22136"/>
                    <a:pt x="41021" y="26644"/>
                  </a:cubicBezTo>
                  <a:cubicBezTo>
                    <a:pt x="38341" y="31166"/>
                    <a:pt x="36995" y="37909"/>
                    <a:pt x="36995" y="46863"/>
                  </a:cubicBezTo>
                  <a:lnTo>
                    <a:pt x="36995" y="97828"/>
                  </a:lnTo>
                  <a:cubicBezTo>
                    <a:pt x="36995" y="102197"/>
                    <a:pt x="37629" y="104940"/>
                    <a:pt x="38887" y="106045"/>
                  </a:cubicBezTo>
                  <a:cubicBezTo>
                    <a:pt x="40157" y="107162"/>
                    <a:pt x="42672" y="107746"/>
                    <a:pt x="46456" y="107823"/>
                  </a:cubicBezTo>
                  <a:lnTo>
                    <a:pt x="46456" y="121476"/>
                  </a:lnTo>
                  <a:lnTo>
                    <a:pt x="0" y="121476"/>
                  </a:lnTo>
                  <a:lnTo>
                    <a:pt x="0" y="107823"/>
                  </a:lnTo>
                  <a:cubicBezTo>
                    <a:pt x="4648" y="107823"/>
                    <a:pt x="7670" y="107251"/>
                    <a:pt x="9042" y="106095"/>
                  </a:cubicBezTo>
                  <a:cubicBezTo>
                    <a:pt x="10413" y="104953"/>
                    <a:pt x="11113" y="102197"/>
                    <a:pt x="11113" y="97828"/>
                  </a:cubicBezTo>
                  <a:lnTo>
                    <a:pt x="11113" y="27101"/>
                  </a:lnTo>
                  <a:cubicBezTo>
                    <a:pt x="11113" y="22796"/>
                    <a:pt x="10439" y="20103"/>
                    <a:pt x="9106" y="18986"/>
                  </a:cubicBezTo>
                  <a:cubicBezTo>
                    <a:pt x="7759" y="17881"/>
                    <a:pt x="4724" y="17322"/>
                    <a:pt x="0" y="17322"/>
                  </a:cubicBezTo>
                  <a:lnTo>
                    <a:pt x="0" y="3442"/>
                  </a:lnTo>
                  <a:lnTo>
                    <a:pt x="36525" y="3442"/>
                  </a:lnTo>
                  <a:lnTo>
                    <a:pt x="36525" y="17767"/>
                  </a:lnTo>
                  <a:cubicBezTo>
                    <a:pt x="40462" y="11773"/>
                    <a:pt x="44717" y="7302"/>
                    <a:pt x="49288" y="4381"/>
                  </a:cubicBezTo>
                  <a:cubicBezTo>
                    <a:pt x="53860" y="1460"/>
                    <a:pt x="58903" y="0"/>
                    <a:pt x="64414"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0" name="Shape 97">
              <a:extLst>
                <a:ext uri="{FF2B5EF4-FFF2-40B4-BE49-F238E27FC236}">
                  <a16:creationId xmlns:a16="http://schemas.microsoft.com/office/drawing/2014/main" id="{07D48195-E3B4-4E8A-A899-DFECCE8F9C06}"/>
                </a:ext>
              </a:extLst>
            </p:cNvPr>
            <p:cNvSpPr/>
            <p:nvPr/>
          </p:nvSpPr>
          <p:spPr>
            <a:xfrm>
              <a:off x="1958064" y="141834"/>
              <a:ext cx="50185" cy="164896"/>
            </a:xfrm>
            <a:custGeom>
              <a:avLst/>
              <a:gdLst/>
              <a:ahLst/>
              <a:cxnLst/>
              <a:rect l="0" t="0" r="0" b="0"/>
              <a:pathLst>
                <a:path w="50185" h="164896">
                  <a:moveTo>
                    <a:pt x="41618" y="0"/>
                  </a:moveTo>
                  <a:cubicBezTo>
                    <a:pt x="43980" y="0"/>
                    <a:pt x="46279" y="165"/>
                    <a:pt x="48527" y="495"/>
                  </a:cubicBezTo>
                  <a:lnTo>
                    <a:pt x="50185" y="882"/>
                  </a:lnTo>
                  <a:lnTo>
                    <a:pt x="50185" y="18246"/>
                  </a:lnTo>
                  <a:lnTo>
                    <a:pt x="43752" y="13881"/>
                  </a:lnTo>
                  <a:cubicBezTo>
                    <a:pt x="39167" y="13881"/>
                    <a:pt x="35941" y="16053"/>
                    <a:pt x="34049" y="20370"/>
                  </a:cubicBezTo>
                  <a:cubicBezTo>
                    <a:pt x="32157" y="24714"/>
                    <a:pt x="31217" y="32499"/>
                    <a:pt x="31217" y="43751"/>
                  </a:cubicBezTo>
                  <a:cubicBezTo>
                    <a:pt x="31217" y="54927"/>
                    <a:pt x="32157" y="62649"/>
                    <a:pt x="34049" y="66903"/>
                  </a:cubicBezTo>
                  <a:cubicBezTo>
                    <a:pt x="35941" y="71158"/>
                    <a:pt x="39167" y="73292"/>
                    <a:pt x="43752" y="73292"/>
                  </a:cubicBezTo>
                  <a:lnTo>
                    <a:pt x="50185" y="68960"/>
                  </a:lnTo>
                  <a:lnTo>
                    <a:pt x="50185" y="86103"/>
                  </a:lnTo>
                  <a:lnTo>
                    <a:pt x="44209" y="87172"/>
                  </a:lnTo>
                  <a:cubicBezTo>
                    <a:pt x="41694" y="87172"/>
                    <a:pt x="39027" y="86881"/>
                    <a:pt x="36233" y="86283"/>
                  </a:cubicBezTo>
                  <a:cubicBezTo>
                    <a:pt x="33439" y="85686"/>
                    <a:pt x="30544" y="84836"/>
                    <a:pt x="27546" y="83731"/>
                  </a:cubicBezTo>
                  <a:cubicBezTo>
                    <a:pt x="25260" y="85648"/>
                    <a:pt x="23609" y="87313"/>
                    <a:pt x="22593" y="88722"/>
                  </a:cubicBezTo>
                  <a:cubicBezTo>
                    <a:pt x="21565" y="90132"/>
                    <a:pt x="21044" y="91427"/>
                    <a:pt x="21044" y="92608"/>
                  </a:cubicBezTo>
                  <a:cubicBezTo>
                    <a:pt x="21044" y="95135"/>
                    <a:pt x="22733" y="96977"/>
                    <a:pt x="26124" y="98171"/>
                  </a:cubicBezTo>
                  <a:cubicBezTo>
                    <a:pt x="29515" y="99339"/>
                    <a:pt x="37199" y="100381"/>
                    <a:pt x="49175" y="101270"/>
                  </a:cubicBezTo>
                  <a:lnTo>
                    <a:pt x="50185" y="101336"/>
                  </a:lnTo>
                  <a:lnTo>
                    <a:pt x="50185" y="130194"/>
                  </a:lnTo>
                  <a:lnTo>
                    <a:pt x="25883" y="128244"/>
                  </a:lnTo>
                  <a:cubicBezTo>
                    <a:pt x="23762" y="129438"/>
                    <a:pt x="22175" y="130848"/>
                    <a:pt x="21107" y="132473"/>
                  </a:cubicBezTo>
                  <a:cubicBezTo>
                    <a:pt x="20041" y="134099"/>
                    <a:pt x="19507" y="135991"/>
                    <a:pt x="19507" y="138137"/>
                  </a:cubicBezTo>
                  <a:cubicBezTo>
                    <a:pt x="19507" y="142722"/>
                    <a:pt x="22187" y="146265"/>
                    <a:pt x="27546" y="148742"/>
                  </a:cubicBezTo>
                  <a:lnTo>
                    <a:pt x="50185" y="152396"/>
                  </a:lnTo>
                  <a:lnTo>
                    <a:pt x="50185" y="164393"/>
                  </a:lnTo>
                  <a:lnTo>
                    <a:pt x="45276" y="164896"/>
                  </a:lnTo>
                  <a:cubicBezTo>
                    <a:pt x="31407" y="164896"/>
                    <a:pt x="20396" y="162877"/>
                    <a:pt x="12243" y="158838"/>
                  </a:cubicBezTo>
                  <a:cubicBezTo>
                    <a:pt x="4090" y="154813"/>
                    <a:pt x="0" y="149504"/>
                    <a:pt x="0" y="142913"/>
                  </a:cubicBezTo>
                  <a:cubicBezTo>
                    <a:pt x="0" y="139281"/>
                    <a:pt x="1486" y="136030"/>
                    <a:pt x="4445" y="133134"/>
                  </a:cubicBezTo>
                  <a:cubicBezTo>
                    <a:pt x="7392" y="130251"/>
                    <a:pt x="11951" y="127660"/>
                    <a:pt x="18098" y="125361"/>
                  </a:cubicBezTo>
                  <a:cubicBezTo>
                    <a:pt x="12662" y="122847"/>
                    <a:pt x="8636" y="119811"/>
                    <a:pt x="6033" y="116256"/>
                  </a:cubicBezTo>
                  <a:cubicBezTo>
                    <a:pt x="3429" y="112713"/>
                    <a:pt x="2134" y="108445"/>
                    <a:pt x="2134" y="103492"/>
                  </a:cubicBezTo>
                  <a:cubicBezTo>
                    <a:pt x="2134" y="98310"/>
                    <a:pt x="3556" y="93649"/>
                    <a:pt x="6388" y="89497"/>
                  </a:cubicBezTo>
                  <a:cubicBezTo>
                    <a:pt x="9233" y="85356"/>
                    <a:pt x="13450" y="81762"/>
                    <a:pt x="19038" y="78727"/>
                  </a:cubicBezTo>
                  <a:cubicBezTo>
                    <a:pt x="14377" y="75184"/>
                    <a:pt x="10985" y="70738"/>
                    <a:pt x="8814" y="65405"/>
                  </a:cubicBezTo>
                  <a:cubicBezTo>
                    <a:pt x="6642" y="60071"/>
                    <a:pt x="5562" y="53594"/>
                    <a:pt x="5562" y="45974"/>
                  </a:cubicBezTo>
                  <a:cubicBezTo>
                    <a:pt x="5562" y="31978"/>
                    <a:pt x="8852" y="20827"/>
                    <a:pt x="15431" y="12496"/>
                  </a:cubicBezTo>
                  <a:cubicBezTo>
                    <a:pt x="22010" y="4166"/>
                    <a:pt x="30747" y="0"/>
                    <a:pt x="41618"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1" name="Shape 98">
              <a:extLst>
                <a:ext uri="{FF2B5EF4-FFF2-40B4-BE49-F238E27FC236}">
                  <a16:creationId xmlns:a16="http://schemas.microsoft.com/office/drawing/2014/main" id="{70D70DCD-C5DE-4298-A8F7-2FE8CB87EA6B}"/>
                </a:ext>
              </a:extLst>
            </p:cNvPr>
            <p:cNvSpPr/>
            <p:nvPr/>
          </p:nvSpPr>
          <p:spPr>
            <a:xfrm>
              <a:off x="1898292" y="141834"/>
              <a:ext cx="57500" cy="124930"/>
            </a:xfrm>
            <a:custGeom>
              <a:avLst/>
              <a:gdLst/>
              <a:ahLst/>
              <a:cxnLst/>
              <a:rect l="0" t="0" r="0" b="0"/>
              <a:pathLst>
                <a:path w="57500" h="124930">
                  <a:moveTo>
                    <a:pt x="2063" y="0"/>
                  </a:moveTo>
                  <a:cubicBezTo>
                    <a:pt x="14827" y="0"/>
                    <a:pt x="24340" y="3136"/>
                    <a:pt x="30600" y="9385"/>
                  </a:cubicBezTo>
                  <a:cubicBezTo>
                    <a:pt x="36862" y="15646"/>
                    <a:pt x="40012" y="25095"/>
                    <a:pt x="40012" y="37757"/>
                  </a:cubicBezTo>
                  <a:lnTo>
                    <a:pt x="40012" y="104597"/>
                  </a:lnTo>
                  <a:cubicBezTo>
                    <a:pt x="40012" y="106972"/>
                    <a:pt x="40278" y="108521"/>
                    <a:pt x="40837" y="109258"/>
                  </a:cubicBezTo>
                  <a:cubicBezTo>
                    <a:pt x="41383" y="110007"/>
                    <a:pt x="42335" y="110375"/>
                    <a:pt x="43669" y="110375"/>
                  </a:cubicBezTo>
                  <a:cubicBezTo>
                    <a:pt x="45320" y="110375"/>
                    <a:pt x="46501" y="109397"/>
                    <a:pt x="47213" y="107442"/>
                  </a:cubicBezTo>
                  <a:cubicBezTo>
                    <a:pt x="47923" y="105473"/>
                    <a:pt x="48279" y="102057"/>
                    <a:pt x="48279" y="97168"/>
                  </a:cubicBezTo>
                  <a:cubicBezTo>
                    <a:pt x="48279" y="96418"/>
                    <a:pt x="48228" y="95262"/>
                    <a:pt x="48165" y="93663"/>
                  </a:cubicBezTo>
                  <a:cubicBezTo>
                    <a:pt x="48089" y="92075"/>
                    <a:pt x="48038" y="90792"/>
                    <a:pt x="48038" y="89839"/>
                  </a:cubicBezTo>
                  <a:lnTo>
                    <a:pt x="57500" y="89839"/>
                  </a:lnTo>
                  <a:lnTo>
                    <a:pt x="57500" y="97599"/>
                  </a:lnTo>
                  <a:cubicBezTo>
                    <a:pt x="57500" y="107162"/>
                    <a:pt x="55823" y="114096"/>
                    <a:pt x="52470" y="118427"/>
                  </a:cubicBezTo>
                  <a:cubicBezTo>
                    <a:pt x="49117" y="122758"/>
                    <a:pt x="43859" y="124930"/>
                    <a:pt x="36697" y="124930"/>
                  </a:cubicBezTo>
                  <a:cubicBezTo>
                    <a:pt x="30944" y="124930"/>
                    <a:pt x="26283" y="123647"/>
                    <a:pt x="22752" y="121094"/>
                  </a:cubicBezTo>
                  <a:cubicBezTo>
                    <a:pt x="19196" y="118542"/>
                    <a:pt x="16631" y="114630"/>
                    <a:pt x="15056" y="109372"/>
                  </a:cubicBezTo>
                  <a:cubicBezTo>
                    <a:pt x="11526" y="114782"/>
                    <a:pt x="7576" y="118719"/>
                    <a:pt x="3245" y="121208"/>
                  </a:cubicBezTo>
                  <a:lnTo>
                    <a:pt x="0" y="121988"/>
                  </a:lnTo>
                  <a:lnTo>
                    <a:pt x="0" y="104222"/>
                  </a:lnTo>
                  <a:lnTo>
                    <a:pt x="10281" y="98768"/>
                  </a:lnTo>
                  <a:cubicBezTo>
                    <a:pt x="12681" y="94742"/>
                    <a:pt x="13888" y="88354"/>
                    <a:pt x="13888" y="79616"/>
                  </a:cubicBezTo>
                  <a:lnTo>
                    <a:pt x="13888" y="59854"/>
                  </a:lnTo>
                  <a:cubicBezTo>
                    <a:pt x="11043" y="62738"/>
                    <a:pt x="6865" y="66332"/>
                    <a:pt x="1353" y="70624"/>
                  </a:cubicBezTo>
                  <a:lnTo>
                    <a:pt x="0" y="71978"/>
                  </a:lnTo>
                  <a:lnTo>
                    <a:pt x="0" y="53388"/>
                  </a:lnTo>
                  <a:lnTo>
                    <a:pt x="10802" y="45314"/>
                  </a:lnTo>
                  <a:cubicBezTo>
                    <a:pt x="13646" y="41681"/>
                    <a:pt x="15056" y="37426"/>
                    <a:pt x="15056" y="32537"/>
                  </a:cubicBezTo>
                  <a:cubicBezTo>
                    <a:pt x="15056" y="26543"/>
                    <a:pt x="13341" y="21793"/>
                    <a:pt x="9925" y="18262"/>
                  </a:cubicBezTo>
                  <a:lnTo>
                    <a:pt x="0" y="14528"/>
                  </a:lnTo>
                  <a:lnTo>
                    <a:pt x="0" y="655"/>
                  </a:lnTo>
                  <a:lnTo>
                    <a:pt x="2063"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2" name="Shape 99">
              <a:extLst>
                <a:ext uri="{FF2B5EF4-FFF2-40B4-BE49-F238E27FC236}">
                  <a16:creationId xmlns:a16="http://schemas.microsoft.com/office/drawing/2014/main" id="{BA331E85-BCB4-42AD-85A2-85F137A40837}"/>
                </a:ext>
              </a:extLst>
            </p:cNvPr>
            <p:cNvSpPr/>
            <p:nvPr/>
          </p:nvSpPr>
          <p:spPr>
            <a:xfrm>
              <a:off x="2008249" y="243170"/>
              <a:ext cx="46869" cy="63057"/>
            </a:xfrm>
            <a:custGeom>
              <a:avLst/>
              <a:gdLst/>
              <a:ahLst/>
              <a:cxnLst/>
              <a:rect l="0" t="0" r="0" b="0"/>
              <a:pathLst>
                <a:path w="46869" h="63057">
                  <a:moveTo>
                    <a:pt x="0" y="0"/>
                  </a:moveTo>
                  <a:lnTo>
                    <a:pt x="9150" y="606"/>
                  </a:lnTo>
                  <a:cubicBezTo>
                    <a:pt x="23107" y="1495"/>
                    <a:pt x="31617" y="2854"/>
                    <a:pt x="34690" y="4708"/>
                  </a:cubicBezTo>
                  <a:cubicBezTo>
                    <a:pt x="38703" y="7070"/>
                    <a:pt x="41739" y="10245"/>
                    <a:pt x="43796" y="14208"/>
                  </a:cubicBezTo>
                  <a:cubicBezTo>
                    <a:pt x="45841" y="18170"/>
                    <a:pt x="46869" y="22806"/>
                    <a:pt x="46869" y="28139"/>
                  </a:cubicBezTo>
                  <a:cubicBezTo>
                    <a:pt x="46869" y="39621"/>
                    <a:pt x="42437" y="48384"/>
                    <a:pt x="33559" y="54454"/>
                  </a:cubicBezTo>
                  <a:cubicBezTo>
                    <a:pt x="29127" y="57490"/>
                    <a:pt x="23707" y="59766"/>
                    <a:pt x="17297" y="61284"/>
                  </a:cubicBezTo>
                  <a:lnTo>
                    <a:pt x="0" y="63057"/>
                  </a:lnTo>
                  <a:lnTo>
                    <a:pt x="0" y="51060"/>
                  </a:lnTo>
                  <a:lnTo>
                    <a:pt x="412" y="51126"/>
                  </a:lnTo>
                  <a:cubicBezTo>
                    <a:pt x="9798" y="51126"/>
                    <a:pt x="17176" y="49920"/>
                    <a:pt x="22574" y="47507"/>
                  </a:cubicBezTo>
                  <a:cubicBezTo>
                    <a:pt x="27971" y="45107"/>
                    <a:pt x="30676" y="41830"/>
                    <a:pt x="30676" y="37690"/>
                  </a:cubicBezTo>
                  <a:cubicBezTo>
                    <a:pt x="30676" y="35315"/>
                    <a:pt x="29940" y="33626"/>
                    <a:pt x="28492" y="32585"/>
                  </a:cubicBezTo>
                  <a:cubicBezTo>
                    <a:pt x="27019" y="31543"/>
                    <a:pt x="24250" y="30807"/>
                    <a:pt x="20148" y="30362"/>
                  </a:cubicBezTo>
                  <a:cubicBezTo>
                    <a:pt x="19831" y="30362"/>
                    <a:pt x="18891" y="30324"/>
                    <a:pt x="17316" y="30248"/>
                  </a:cubicBezTo>
                  <a:lnTo>
                    <a:pt x="0" y="28858"/>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3" name="Shape 100">
              <a:extLst>
                <a:ext uri="{FF2B5EF4-FFF2-40B4-BE49-F238E27FC236}">
                  <a16:creationId xmlns:a16="http://schemas.microsoft.com/office/drawing/2014/main" id="{AA82A7ED-5B99-4098-A858-802385A7B4A0}"/>
                </a:ext>
              </a:extLst>
            </p:cNvPr>
            <p:cNvSpPr/>
            <p:nvPr/>
          </p:nvSpPr>
          <p:spPr>
            <a:xfrm>
              <a:off x="2163627" y="195239"/>
              <a:ext cx="39897" cy="71524"/>
            </a:xfrm>
            <a:custGeom>
              <a:avLst/>
              <a:gdLst/>
              <a:ahLst/>
              <a:cxnLst/>
              <a:rect l="0" t="0" r="0" b="0"/>
              <a:pathLst>
                <a:path w="39897" h="71524">
                  <a:moveTo>
                    <a:pt x="39897" y="0"/>
                  </a:moveTo>
                  <a:lnTo>
                    <a:pt x="39897" y="18573"/>
                  </a:lnTo>
                  <a:lnTo>
                    <a:pt x="29819" y="28654"/>
                  </a:lnTo>
                  <a:cubicBezTo>
                    <a:pt x="27279" y="32282"/>
                    <a:pt x="26009" y="35723"/>
                    <a:pt x="26009" y="38974"/>
                  </a:cubicBezTo>
                  <a:cubicBezTo>
                    <a:pt x="26009" y="42466"/>
                    <a:pt x="27241" y="45400"/>
                    <a:pt x="29731" y="47813"/>
                  </a:cubicBezTo>
                  <a:cubicBezTo>
                    <a:pt x="32207" y="50226"/>
                    <a:pt x="35230" y="51420"/>
                    <a:pt x="38773" y="51420"/>
                  </a:cubicBezTo>
                  <a:lnTo>
                    <a:pt x="39897" y="50823"/>
                  </a:lnTo>
                  <a:lnTo>
                    <a:pt x="39897" y="68583"/>
                  </a:lnTo>
                  <a:lnTo>
                    <a:pt x="27660" y="71524"/>
                  </a:lnTo>
                  <a:cubicBezTo>
                    <a:pt x="19152" y="71524"/>
                    <a:pt x="12420" y="68832"/>
                    <a:pt x="7455" y="63460"/>
                  </a:cubicBezTo>
                  <a:cubicBezTo>
                    <a:pt x="2489" y="58100"/>
                    <a:pt x="0" y="50760"/>
                    <a:pt x="0" y="41425"/>
                  </a:cubicBezTo>
                  <a:cubicBezTo>
                    <a:pt x="0" y="36320"/>
                    <a:pt x="788" y="31786"/>
                    <a:pt x="2362" y="27824"/>
                  </a:cubicBezTo>
                  <a:cubicBezTo>
                    <a:pt x="3949" y="23861"/>
                    <a:pt x="6312" y="20508"/>
                    <a:pt x="9461" y="17778"/>
                  </a:cubicBezTo>
                  <a:cubicBezTo>
                    <a:pt x="13792" y="14070"/>
                    <a:pt x="20371" y="10183"/>
                    <a:pt x="29197" y="6107"/>
                  </a:cubicBezTo>
                  <a:cubicBezTo>
                    <a:pt x="32347" y="4633"/>
                    <a:pt x="34671" y="3528"/>
                    <a:pt x="36182" y="2779"/>
                  </a:cubicBezTo>
                  <a:lnTo>
                    <a:pt x="39897"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4" name="Shape 101">
              <a:extLst>
                <a:ext uri="{FF2B5EF4-FFF2-40B4-BE49-F238E27FC236}">
                  <a16:creationId xmlns:a16="http://schemas.microsoft.com/office/drawing/2014/main" id="{36B720C9-5740-496F-AEB2-BCE692115BF0}"/>
                </a:ext>
              </a:extLst>
            </p:cNvPr>
            <p:cNvSpPr/>
            <p:nvPr/>
          </p:nvSpPr>
          <p:spPr>
            <a:xfrm>
              <a:off x="2166827" y="142489"/>
              <a:ext cx="36697" cy="47871"/>
            </a:xfrm>
            <a:custGeom>
              <a:avLst/>
              <a:gdLst/>
              <a:ahLst/>
              <a:cxnLst/>
              <a:rect l="0" t="0" r="0" b="0"/>
              <a:pathLst>
                <a:path w="36697" h="47871">
                  <a:moveTo>
                    <a:pt x="36697" y="0"/>
                  </a:moveTo>
                  <a:lnTo>
                    <a:pt x="36697" y="13873"/>
                  </a:lnTo>
                  <a:lnTo>
                    <a:pt x="32614" y="12336"/>
                  </a:lnTo>
                  <a:cubicBezTo>
                    <a:pt x="28360" y="12336"/>
                    <a:pt x="24664" y="13302"/>
                    <a:pt x="21514" y="15220"/>
                  </a:cubicBezTo>
                  <a:cubicBezTo>
                    <a:pt x="18352" y="17150"/>
                    <a:pt x="16104" y="19817"/>
                    <a:pt x="14770" y="23220"/>
                  </a:cubicBezTo>
                  <a:cubicBezTo>
                    <a:pt x="15405" y="23068"/>
                    <a:pt x="16053" y="22967"/>
                    <a:pt x="16714" y="22890"/>
                  </a:cubicBezTo>
                  <a:cubicBezTo>
                    <a:pt x="17400" y="22814"/>
                    <a:pt x="18352" y="22776"/>
                    <a:pt x="19622" y="22776"/>
                  </a:cubicBezTo>
                  <a:cubicBezTo>
                    <a:pt x="23394" y="22776"/>
                    <a:pt x="26277" y="23856"/>
                    <a:pt x="28246" y="25989"/>
                  </a:cubicBezTo>
                  <a:cubicBezTo>
                    <a:pt x="30214" y="28135"/>
                    <a:pt x="31204" y="31247"/>
                    <a:pt x="31204" y="35323"/>
                  </a:cubicBezTo>
                  <a:cubicBezTo>
                    <a:pt x="31204" y="39095"/>
                    <a:pt x="29896" y="42131"/>
                    <a:pt x="27293" y="44430"/>
                  </a:cubicBezTo>
                  <a:cubicBezTo>
                    <a:pt x="24702" y="46728"/>
                    <a:pt x="21235" y="47871"/>
                    <a:pt x="16891" y="47871"/>
                  </a:cubicBezTo>
                  <a:cubicBezTo>
                    <a:pt x="11697" y="47871"/>
                    <a:pt x="7582" y="46360"/>
                    <a:pt x="4547" y="43312"/>
                  </a:cubicBezTo>
                  <a:cubicBezTo>
                    <a:pt x="1512" y="40277"/>
                    <a:pt x="0" y="36099"/>
                    <a:pt x="0" y="30777"/>
                  </a:cubicBezTo>
                  <a:cubicBezTo>
                    <a:pt x="0" y="21672"/>
                    <a:pt x="3608" y="14153"/>
                    <a:pt x="10808" y="8222"/>
                  </a:cubicBezTo>
                  <a:lnTo>
                    <a:pt x="36697"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5" name="Shape 102">
              <a:extLst>
                <a:ext uri="{FF2B5EF4-FFF2-40B4-BE49-F238E27FC236}">
                  <a16:creationId xmlns:a16="http://schemas.microsoft.com/office/drawing/2014/main" id="{F6D26322-8EC8-415F-8A51-5B101A7B3922}"/>
                </a:ext>
              </a:extLst>
            </p:cNvPr>
            <p:cNvSpPr/>
            <p:nvPr/>
          </p:nvSpPr>
          <p:spPr>
            <a:xfrm>
              <a:off x="2060223" y="141834"/>
              <a:ext cx="101409" cy="121476"/>
            </a:xfrm>
            <a:custGeom>
              <a:avLst/>
              <a:gdLst/>
              <a:ahLst/>
              <a:cxnLst/>
              <a:rect l="0" t="0" r="0" b="0"/>
              <a:pathLst>
                <a:path w="101409" h="121476">
                  <a:moveTo>
                    <a:pt x="64897" y="0"/>
                  </a:moveTo>
                  <a:cubicBezTo>
                    <a:pt x="73800" y="0"/>
                    <a:pt x="80214" y="2794"/>
                    <a:pt x="84151" y="8382"/>
                  </a:cubicBezTo>
                  <a:cubicBezTo>
                    <a:pt x="88100" y="13982"/>
                    <a:pt x="90069" y="23177"/>
                    <a:pt x="90069" y="35978"/>
                  </a:cubicBezTo>
                  <a:lnTo>
                    <a:pt x="90069" y="97828"/>
                  </a:lnTo>
                  <a:cubicBezTo>
                    <a:pt x="90069" y="102197"/>
                    <a:pt x="90780" y="104953"/>
                    <a:pt x="92202" y="106095"/>
                  </a:cubicBezTo>
                  <a:cubicBezTo>
                    <a:pt x="93612" y="107251"/>
                    <a:pt x="96686" y="107823"/>
                    <a:pt x="101409" y="107823"/>
                  </a:cubicBezTo>
                  <a:lnTo>
                    <a:pt x="101409" y="121476"/>
                  </a:lnTo>
                  <a:lnTo>
                    <a:pt x="53784" y="121476"/>
                  </a:lnTo>
                  <a:lnTo>
                    <a:pt x="53784" y="107823"/>
                  </a:lnTo>
                  <a:cubicBezTo>
                    <a:pt x="57886" y="107823"/>
                    <a:pt x="60592" y="107226"/>
                    <a:pt x="61938" y="106045"/>
                  </a:cubicBezTo>
                  <a:cubicBezTo>
                    <a:pt x="63271" y="104863"/>
                    <a:pt x="63945" y="102120"/>
                    <a:pt x="63945" y="97828"/>
                  </a:cubicBezTo>
                  <a:lnTo>
                    <a:pt x="63945" y="32753"/>
                  </a:lnTo>
                  <a:cubicBezTo>
                    <a:pt x="63945" y="28473"/>
                    <a:pt x="63094" y="25247"/>
                    <a:pt x="61405" y="23101"/>
                  </a:cubicBezTo>
                  <a:cubicBezTo>
                    <a:pt x="59703" y="20955"/>
                    <a:pt x="57239" y="19876"/>
                    <a:pt x="54013" y="19876"/>
                  </a:cubicBezTo>
                  <a:cubicBezTo>
                    <a:pt x="48425" y="19876"/>
                    <a:pt x="44259" y="22085"/>
                    <a:pt x="41555" y="26479"/>
                  </a:cubicBezTo>
                  <a:cubicBezTo>
                    <a:pt x="38824" y="30899"/>
                    <a:pt x="37478" y="37681"/>
                    <a:pt x="37478" y="46863"/>
                  </a:cubicBezTo>
                  <a:lnTo>
                    <a:pt x="37478" y="97828"/>
                  </a:lnTo>
                  <a:cubicBezTo>
                    <a:pt x="37478" y="102120"/>
                    <a:pt x="38100" y="104825"/>
                    <a:pt x="39357" y="105943"/>
                  </a:cubicBezTo>
                  <a:cubicBezTo>
                    <a:pt x="40628" y="107048"/>
                    <a:pt x="43383" y="107670"/>
                    <a:pt x="47638" y="107823"/>
                  </a:cubicBezTo>
                  <a:lnTo>
                    <a:pt x="47638" y="121476"/>
                  </a:lnTo>
                  <a:lnTo>
                    <a:pt x="0" y="121476"/>
                  </a:lnTo>
                  <a:lnTo>
                    <a:pt x="0" y="107823"/>
                  </a:lnTo>
                  <a:cubicBezTo>
                    <a:pt x="4649" y="107823"/>
                    <a:pt x="7658" y="107251"/>
                    <a:pt x="9043" y="106095"/>
                  </a:cubicBezTo>
                  <a:cubicBezTo>
                    <a:pt x="10426" y="104953"/>
                    <a:pt x="11113" y="102197"/>
                    <a:pt x="11113" y="97828"/>
                  </a:cubicBezTo>
                  <a:lnTo>
                    <a:pt x="11113" y="27101"/>
                  </a:lnTo>
                  <a:cubicBezTo>
                    <a:pt x="11113" y="22796"/>
                    <a:pt x="10440" y="20103"/>
                    <a:pt x="9106" y="18986"/>
                  </a:cubicBezTo>
                  <a:cubicBezTo>
                    <a:pt x="7760" y="17881"/>
                    <a:pt x="4725" y="17322"/>
                    <a:pt x="0" y="17322"/>
                  </a:cubicBezTo>
                  <a:lnTo>
                    <a:pt x="0" y="3442"/>
                  </a:lnTo>
                  <a:lnTo>
                    <a:pt x="36284" y="3442"/>
                  </a:lnTo>
                  <a:lnTo>
                    <a:pt x="36284" y="17767"/>
                  </a:lnTo>
                  <a:cubicBezTo>
                    <a:pt x="40310" y="11696"/>
                    <a:pt x="44641" y="7214"/>
                    <a:pt x="49289" y="4331"/>
                  </a:cubicBezTo>
                  <a:cubicBezTo>
                    <a:pt x="53937" y="1447"/>
                    <a:pt x="59144" y="0"/>
                    <a:pt x="64897"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6" name="Shape 103">
              <a:extLst>
                <a:ext uri="{FF2B5EF4-FFF2-40B4-BE49-F238E27FC236}">
                  <a16:creationId xmlns:a16="http://schemas.microsoft.com/office/drawing/2014/main" id="{9F551B05-EE56-4EDD-B5C5-5D6F1043C055}"/>
                </a:ext>
              </a:extLst>
            </p:cNvPr>
            <p:cNvSpPr/>
            <p:nvPr/>
          </p:nvSpPr>
          <p:spPr>
            <a:xfrm>
              <a:off x="2008249" y="128956"/>
              <a:ext cx="47339" cy="98982"/>
            </a:xfrm>
            <a:custGeom>
              <a:avLst/>
              <a:gdLst/>
              <a:ahLst/>
              <a:cxnLst/>
              <a:rect l="0" t="0" r="0" b="0"/>
              <a:pathLst>
                <a:path w="47339" h="98982">
                  <a:moveTo>
                    <a:pt x="29610" y="0"/>
                  </a:moveTo>
                  <a:cubicBezTo>
                    <a:pt x="34969" y="0"/>
                    <a:pt x="39262" y="1372"/>
                    <a:pt x="42501" y="4102"/>
                  </a:cubicBezTo>
                  <a:cubicBezTo>
                    <a:pt x="45713" y="6845"/>
                    <a:pt x="47339" y="10554"/>
                    <a:pt x="47339" y="15215"/>
                  </a:cubicBezTo>
                  <a:cubicBezTo>
                    <a:pt x="47339" y="18618"/>
                    <a:pt x="46361" y="21324"/>
                    <a:pt x="44380" y="23317"/>
                  </a:cubicBezTo>
                  <a:cubicBezTo>
                    <a:pt x="42411" y="25324"/>
                    <a:pt x="39770" y="26315"/>
                    <a:pt x="36468" y="26315"/>
                  </a:cubicBezTo>
                  <a:cubicBezTo>
                    <a:pt x="33547" y="26315"/>
                    <a:pt x="31235" y="25540"/>
                    <a:pt x="29546" y="23978"/>
                  </a:cubicBezTo>
                  <a:cubicBezTo>
                    <a:pt x="27845" y="22428"/>
                    <a:pt x="27006" y="20320"/>
                    <a:pt x="27006" y="17653"/>
                  </a:cubicBezTo>
                  <a:cubicBezTo>
                    <a:pt x="27006" y="15646"/>
                    <a:pt x="27539" y="13970"/>
                    <a:pt x="28607" y="12598"/>
                  </a:cubicBezTo>
                  <a:cubicBezTo>
                    <a:pt x="29661" y="11227"/>
                    <a:pt x="31223" y="10287"/>
                    <a:pt x="33280" y="9766"/>
                  </a:cubicBezTo>
                  <a:cubicBezTo>
                    <a:pt x="33115" y="9690"/>
                    <a:pt x="32950" y="9652"/>
                    <a:pt x="32797" y="9652"/>
                  </a:cubicBezTo>
                  <a:cubicBezTo>
                    <a:pt x="31617" y="9436"/>
                    <a:pt x="30714" y="9334"/>
                    <a:pt x="30080" y="9334"/>
                  </a:cubicBezTo>
                  <a:cubicBezTo>
                    <a:pt x="27476" y="9334"/>
                    <a:pt x="25012" y="10223"/>
                    <a:pt x="22701" y="12053"/>
                  </a:cubicBezTo>
                  <a:cubicBezTo>
                    <a:pt x="20377" y="13869"/>
                    <a:pt x="18256" y="16587"/>
                    <a:pt x="16377" y="20206"/>
                  </a:cubicBezTo>
                  <a:cubicBezTo>
                    <a:pt x="21406" y="23470"/>
                    <a:pt x="25216" y="27928"/>
                    <a:pt x="27781" y="33592"/>
                  </a:cubicBezTo>
                  <a:cubicBezTo>
                    <a:pt x="30334" y="39243"/>
                    <a:pt x="31617" y="46089"/>
                    <a:pt x="31617" y="54077"/>
                  </a:cubicBezTo>
                  <a:cubicBezTo>
                    <a:pt x="31617" y="69177"/>
                    <a:pt x="28454" y="80607"/>
                    <a:pt x="22104" y="88379"/>
                  </a:cubicBezTo>
                  <a:cubicBezTo>
                    <a:pt x="18929" y="92272"/>
                    <a:pt x="15005" y="95190"/>
                    <a:pt x="10327" y="97134"/>
                  </a:cubicBezTo>
                  <a:lnTo>
                    <a:pt x="0" y="98982"/>
                  </a:lnTo>
                  <a:lnTo>
                    <a:pt x="0" y="81838"/>
                  </a:lnTo>
                  <a:lnTo>
                    <a:pt x="3130" y="79731"/>
                  </a:lnTo>
                  <a:cubicBezTo>
                    <a:pt x="5023" y="75426"/>
                    <a:pt x="5962" y="67729"/>
                    <a:pt x="5962" y="56629"/>
                  </a:cubicBezTo>
                  <a:cubicBezTo>
                    <a:pt x="5962" y="45377"/>
                    <a:pt x="5023" y="37592"/>
                    <a:pt x="3130" y="33248"/>
                  </a:cubicBezTo>
                  <a:lnTo>
                    <a:pt x="0" y="31124"/>
                  </a:lnTo>
                  <a:lnTo>
                    <a:pt x="0" y="13760"/>
                  </a:lnTo>
                  <a:lnTo>
                    <a:pt x="5251" y="14986"/>
                  </a:lnTo>
                  <a:cubicBezTo>
                    <a:pt x="8972" y="10033"/>
                    <a:pt x="12858" y="6300"/>
                    <a:pt x="16961" y="3772"/>
                  </a:cubicBezTo>
                  <a:cubicBezTo>
                    <a:pt x="21063" y="1257"/>
                    <a:pt x="25279" y="0"/>
                    <a:pt x="29610" y="0"/>
                  </a:cubicBez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7" name="Shape 104">
              <a:extLst>
                <a:ext uri="{FF2B5EF4-FFF2-40B4-BE49-F238E27FC236}">
                  <a16:creationId xmlns:a16="http://schemas.microsoft.com/office/drawing/2014/main" id="{EFA8AD21-8E90-4137-BD0E-CBA72ACDE5DE}"/>
                </a:ext>
              </a:extLst>
            </p:cNvPr>
            <p:cNvSpPr/>
            <p:nvPr/>
          </p:nvSpPr>
          <p:spPr>
            <a:xfrm>
              <a:off x="2203524" y="141834"/>
              <a:ext cx="57500" cy="124930"/>
            </a:xfrm>
            <a:custGeom>
              <a:avLst/>
              <a:gdLst/>
              <a:ahLst/>
              <a:cxnLst/>
              <a:rect l="0" t="0" r="0" b="0"/>
              <a:pathLst>
                <a:path w="57500" h="124930">
                  <a:moveTo>
                    <a:pt x="2063" y="0"/>
                  </a:moveTo>
                  <a:cubicBezTo>
                    <a:pt x="14840" y="0"/>
                    <a:pt x="24352" y="3136"/>
                    <a:pt x="30614" y="9385"/>
                  </a:cubicBezTo>
                  <a:cubicBezTo>
                    <a:pt x="36874" y="15646"/>
                    <a:pt x="40012" y="25095"/>
                    <a:pt x="40012" y="37757"/>
                  </a:cubicBezTo>
                  <a:lnTo>
                    <a:pt x="40012" y="104597"/>
                  </a:lnTo>
                  <a:cubicBezTo>
                    <a:pt x="40012" y="106972"/>
                    <a:pt x="40278" y="108521"/>
                    <a:pt x="40837" y="109258"/>
                  </a:cubicBezTo>
                  <a:cubicBezTo>
                    <a:pt x="41383" y="110007"/>
                    <a:pt x="42335" y="110375"/>
                    <a:pt x="43669" y="110375"/>
                  </a:cubicBezTo>
                  <a:cubicBezTo>
                    <a:pt x="45320" y="110375"/>
                    <a:pt x="46513" y="109397"/>
                    <a:pt x="47225" y="107442"/>
                  </a:cubicBezTo>
                  <a:cubicBezTo>
                    <a:pt x="47923" y="105473"/>
                    <a:pt x="48292" y="102057"/>
                    <a:pt x="48292" y="97168"/>
                  </a:cubicBezTo>
                  <a:cubicBezTo>
                    <a:pt x="48292" y="96418"/>
                    <a:pt x="48254" y="95262"/>
                    <a:pt x="48165" y="93663"/>
                  </a:cubicBezTo>
                  <a:cubicBezTo>
                    <a:pt x="48089" y="92075"/>
                    <a:pt x="48051" y="90792"/>
                    <a:pt x="48051" y="89839"/>
                  </a:cubicBezTo>
                  <a:lnTo>
                    <a:pt x="57500" y="89839"/>
                  </a:lnTo>
                  <a:lnTo>
                    <a:pt x="57500" y="97599"/>
                  </a:lnTo>
                  <a:cubicBezTo>
                    <a:pt x="57500" y="107162"/>
                    <a:pt x="55823" y="114096"/>
                    <a:pt x="52483" y="118427"/>
                  </a:cubicBezTo>
                  <a:cubicBezTo>
                    <a:pt x="49130" y="122758"/>
                    <a:pt x="43873" y="124930"/>
                    <a:pt x="36697" y="124930"/>
                  </a:cubicBezTo>
                  <a:cubicBezTo>
                    <a:pt x="30944" y="124930"/>
                    <a:pt x="26295" y="123647"/>
                    <a:pt x="22752" y="121094"/>
                  </a:cubicBezTo>
                  <a:cubicBezTo>
                    <a:pt x="19209" y="118542"/>
                    <a:pt x="16643" y="114630"/>
                    <a:pt x="15069" y="109372"/>
                  </a:cubicBezTo>
                  <a:cubicBezTo>
                    <a:pt x="11526" y="114782"/>
                    <a:pt x="7589" y="118719"/>
                    <a:pt x="3245" y="121208"/>
                  </a:cubicBezTo>
                  <a:lnTo>
                    <a:pt x="0" y="121988"/>
                  </a:lnTo>
                  <a:lnTo>
                    <a:pt x="0" y="104229"/>
                  </a:lnTo>
                  <a:lnTo>
                    <a:pt x="10281" y="98768"/>
                  </a:lnTo>
                  <a:cubicBezTo>
                    <a:pt x="12681" y="94742"/>
                    <a:pt x="13888" y="88354"/>
                    <a:pt x="13888" y="79616"/>
                  </a:cubicBezTo>
                  <a:lnTo>
                    <a:pt x="13888" y="59854"/>
                  </a:lnTo>
                  <a:cubicBezTo>
                    <a:pt x="11043" y="62738"/>
                    <a:pt x="6865" y="66332"/>
                    <a:pt x="1353" y="70624"/>
                  </a:cubicBezTo>
                  <a:lnTo>
                    <a:pt x="0" y="71978"/>
                  </a:lnTo>
                  <a:lnTo>
                    <a:pt x="0" y="53405"/>
                  </a:lnTo>
                  <a:lnTo>
                    <a:pt x="10814" y="45314"/>
                  </a:lnTo>
                  <a:cubicBezTo>
                    <a:pt x="13646" y="41681"/>
                    <a:pt x="15069" y="37426"/>
                    <a:pt x="15069" y="32537"/>
                  </a:cubicBezTo>
                  <a:cubicBezTo>
                    <a:pt x="15069" y="26543"/>
                    <a:pt x="13354" y="21793"/>
                    <a:pt x="9925" y="18262"/>
                  </a:cubicBezTo>
                  <a:lnTo>
                    <a:pt x="0" y="14528"/>
                  </a:lnTo>
                  <a:lnTo>
                    <a:pt x="0" y="655"/>
                  </a:lnTo>
                  <a:lnTo>
                    <a:pt x="2063"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8" name="Shape 105">
              <a:extLst>
                <a:ext uri="{FF2B5EF4-FFF2-40B4-BE49-F238E27FC236}">
                  <a16:creationId xmlns:a16="http://schemas.microsoft.com/office/drawing/2014/main" id="{E91F77C1-6DE7-4E81-A003-F038B54D3A70}"/>
                </a:ext>
              </a:extLst>
            </p:cNvPr>
            <p:cNvSpPr/>
            <p:nvPr/>
          </p:nvSpPr>
          <p:spPr>
            <a:xfrm>
              <a:off x="0" y="5"/>
              <a:ext cx="136054" cy="262916"/>
            </a:xfrm>
            <a:custGeom>
              <a:avLst/>
              <a:gdLst/>
              <a:ahLst/>
              <a:cxnLst/>
              <a:rect l="0" t="0" r="0" b="0"/>
              <a:pathLst>
                <a:path w="136054" h="262916">
                  <a:moveTo>
                    <a:pt x="0" y="0"/>
                  </a:moveTo>
                  <a:lnTo>
                    <a:pt x="136054" y="0"/>
                  </a:lnTo>
                  <a:lnTo>
                    <a:pt x="136054" y="17526"/>
                  </a:lnTo>
                  <a:lnTo>
                    <a:pt x="18656" y="17526"/>
                  </a:lnTo>
                  <a:lnTo>
                    <a:pt x="18656" y="70218"/>
                  </a:lnTo>
                  <a:cubicBezTo>
                    <a:pt x="27521" y="68428"/>
                    <a:pt x="58026" y="62688"/>
                    <a:pt x="79959" y="62789"/>
                  </a:cubicBezTo>
                  <a:cubicBezTo>
                    <a:pt x="92952" y="62846"/>
                    <a:pt x="105546" y="64192"/>
                    <a:pt x="117181" y="66173"/>
                  </a:cubicBezTo>
                  <a:lnTo>
                    <a:pt x="136054" y="70489"/>
                  </a:lnTo>
                  <a:lnTo>
                    <a:pt x="136054" y="188449"/>
                  </a:lnTo>
                  <a:lnTo>
                    <a:pt x="18656" y="131521"/>
                  </a:lnTo>
                  <a:lnTo>
                    <a:pt x="18656" y="245377"/>
                  </a:lnTo>
                  <a:lnTo>
                    <a:pt x="136054" y="245377"/>
                  </a:lnTo>
                  <a:lnTo>
                    <a:pt x="136054" y="262916"/>
                  </a:lnTo>
                  <a:lnTo>
                    <a:pt x="0" y="262916"/>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sp>
          <p:nvSpPr>
            <p:cNvPr id="189" name="Shape 106">
              <a:extLst>
                <a:ext uri="{FF2B5EF4-FFF2-40B4-BE49-F238E27FC236}">
                  <a16:creationId xmlns:a16="http://schemas.microsoft.com/office/drawing/2014/main" id="{91A8C6FA-96C8-41CA-892F-F98F9D3A412D}"/>
                </a:ext>
              </a:extLst>
            </p:cNvPr>
            <p:cNvSpPr/>
            <p:nvPr/>
          </p:nvSpPr>
          <p:spPr>
            <a:xfrm>
              <a:off x="136054" y="5"/>
              <a:ext cx="143803" cy="262916"/>
            </a:xfrm>
            <a:custGeom>
              <a:avLst/>
              <a:gdLst/>
              <a:ahLst/>
              <a:cxnLst/>
              <a:rect l="0" t="0" r="0" b="0"/>
              <a:pathLst>
                <a:path w="143803" h="262916">
                  <a:moveTo>
                    <a:pt x="0" y="0"/>
                  </a:moveTo>
                  <a:lnTo>
                    <a:pt x="143803" y="0"/>
                  </a:lnTo>
                  <a:lnTo>
                    <a:pt x="143803" y="262916"/>
                  </a:lnTo>
                  <a:lnTo>
                    <a:pt x="0" y="262916"/>
                  </a:lnTo>
                  <a:lnTo>
                    <a:pt x="0" y="245377"/>
                  </a:lnTo>
                  <a:lnTo>
                    <a:pt x="117399" y="245377"/>
                  </a:lnTo>
                  <a:lnTo>
                    <a:pt x="0" y="188449"/>
                  </a:lnTo>
                  <a:lnTo>
                    <a:pt x="0" y="70489"/>
                  </a:lnTo>
                  <a:lnTo>
                    <a:pt x="12586" y="73368"/>
                  </a:lnTo>
                  <a:cubicBezTo>
                    <a:pt x="30887" y="78563"/>
                    <a:pt x="56262" y="80556"/>
                    <a:pt x="73064" y="80099"/>
                  </a:cubicBezTo>
                  <a:cubicBezTo>
                    <a:pt x="89612" y="79655"/>
                    <a:pt x="105080" y="78207"/>
                    <a:pt x="125159" y="70828"/>
                  </a:cubicBezTo>
                  <a:lnTo>
                    <a:pt x="125159" y="17526"/>
                  </a:lnTo>
                  <a:lnTo>
                    <a:pt x="0" y="17526"/>
                  </a:lnTo>
                  <a:lnTo>
                    <a:pt x="0" y="0"/>
                  </a:lnTo>
                  <a:close/>
                </a:path>
              </a:pathLst>
            </a:custGeom>
            <a:ln w="0" cap="flat">
              <a:miter lim="127000"/>
            </a:ln>
          </p:spPr>
          <p:style>
            <a:lnRef idx="0">
              <a:srgbClr val="000000">
                <a:alpha val="0"/>
              </a:srgbClr>
            </a:lnRef>
            <a:fillRef idx="1">
              <a:srgbClr val="999A9A"/>
            </a:fillRef>
            <a:effectRef idx="0">
              <a:scrgbClr r="0" g="0" b="0"/>
            </a:effectRef>
            <a:fontRef idx="none"/>
          </p:style>
          <p:txBody>
            <a:bodyPr/>
            <a:lstStyle/>
            <a:p>
              <a:endParaRPr lang="it-IT"/>
            </a:p>
          </p:txBody>
        </p:sp>
      </p:grpSp>
    </p:spTree>
    <p:extLst>
      <p:ext uri="{BB962C8B-B14F-4D97-AF65-F5344CB8AC3E}">
        <p14:creationId xmlns:p14="http://schemas.microsoft.com/office/powerpoint/2010/main" val="360231335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60C08F10101E7429A16D1E5603F1F77" ma:contentTypeVersion="2" ma:contentTypeDescription="Creare un nuovo documento." ma:contentTypeScope="" ma:versionID="e9b893eab21f3256df8d871358d95a26">
  <xsd:schema xmlns:xsd="http://www.w3.org/2001/XMLSchema" xmlns:xs="http://www.w3.org/2001/XMLSchema" xmlns:p="http://schemas.microsoft.com/office/2006/metadata/properties" xmlns:ns2="ed4e538e-08d6-4d1b-97c5-377d3d0a0132" targetNamespace="http://schemas.microsoft.com/office/2006/metadata/properties" ma:root="true" ma:fieldsID="a36d1eda2a342fa2aeddaa5297c82731" ns2:_="">
    <xsd:import namespace="ed4e538e-08d6-4d1b-97c5-377d3d0a013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4e538e-08d6-4d1b-97c5-377d3d0a01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8EE802-21FC-409E-9D2B-C45F25102B14}">
  <ds:schemaRefs>
    <ds:schemaRef ds:uri="ed4e538e-08d6-4d1b-97c5-377d3d0a013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B205621-2BD7-4D87-A83C-A0C6A35467D2}">
  <ds:schemaRefs>
    <ds:schemaRef ds:uri="http://schemas.microsoft.com/sharepoint/v3/contenttype/forms"/>
  </ds:schemaRefs>
</ds:datastoreItem>
</file>

<file path=customXml/itemProps3.xml><?xml version="1.0" encoding="utf-8"?>
<ds:datastoreItem xmlns:ds="http://schemas.openxmlformats.org/officeDocument/2006/customXml" ds:itemID="{D71AF8AD-1594-4042-89BB-3E6703139E9A}">
  <ds:schemaRefs>
    <ds:schemaRef ds:uri="http://purl.org/dc/terms/"/>
    <ds:schemaRef ds:uri="ed4e538e-08d6-4d1b-97c5-377d3d0a0132"/>
    <ds:schemaRef ds:uri="http://schemas.microsoft.com/office/2006/documentManagement/types"/>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763</Words>
  <Application>Microsoft Office PowerPoint</Application>
  <PresentationFormat>Widescreen</PresentationFormat>
  <Paragraphs>90</Paragraphs>
  <Slides>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vt:i4>
      </vt:variant>
    </vt:vector>
  </HeadingPairs>
  <TitlesOfParts>
    <vt:vector size="6" baseType="lpstr">
      <vt:lpstr>Arial</vt:lpstr>
      <vt:lpstr>Calibri</vt:lpstr>
      <vt:lpstr>Calibri Light</vt:lpstr>
      <vt:lpstr>Tema di Office</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manu ferrari</dc:creator>
  <cp:lastModifiedBy>Gamberini Laura</cp:lastModifiedBy>
  <cp:revision>2</cp:revision>
  <dcterms:created xsi:type="dcterms:W3CDTF">2019-10-16T09:58:42Z</dcterms:created>
  <dcterms:modified xsi:type="dcterms:W3CDTF">2019-10-23T00:08:11Z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0x010100260C08F10101E7429A16D1E5603F1F77</vt:lpwstr>
  </property>
</Properties>
</file>